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0" r:id="rId4"/>
    <p:sldMasterId id="2147483797" r:id="rId5"/>
    <p:sldMasterId id="2147483813" r:id="rId6"/>
    <p:sldMasterId id="2147483819" r:id="rId7"/>
  </p:sldMasterIdLst>
  <p:notesMasterIdLst>
    <p:notesMasterId r:id="rId19"/>
  </p:notesMasterIdLst>
  <p:handoutMasterIdLst>
    <p:handoutMasterId r:id="rId20"/>
  </p:handoutMasterIdLst>
  <p:sldIdLst>
    <p:sldId id="305" r:id="rId8"/>
    <p:sldId id="312" r:id="rId9"/>
    <p:sldId id="175895039" r:id="rId10"/>
    <p:sldId id="370" r:id="rId11"/>
    <p:sldId id="389" r:id="rId12"/>
    <p:sldId id="175895040" r:id="rId13"/>
    <p:sldId id="175895041" r:id="rId14"/>
    <p:sldId id="394" r:id="rId15"/>
    <p:sldId id="330" r:id="rId16"/>
    <p:sldId id="359" r:id="rId17"/>
    <p:sldId id="335"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4" orient="horz" pos="864" userDrawn="1">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ma, Shruti (LDN-WSW)" initials="SS(" lastIdx="11" clrIdx="0">
    <p:extLst>
      <p:ext uri="{19B8F6BF-5375-455C-9EA6-DF929625EA0E}">
        <p15:presenceInfo xmlns:p15="http://schemas.microsoft.com/office/powerpoint/2012/main" userId="S-1-5-21-1738515979-1340670704-4204588332-1813598" providerId="AD"/>
      </p:ext>
    </p:extLst>
  </p:cmAuthor>
  <p:cmAuthor id="2" name="Short, Adam (LDN-WSW)" initials="SA(" lastIdx="4" clrIdx="1">
    <p:extLst>
      <p:ext uri="{19B8F6BF-5375-455C-9EA6-DF929625EA0E}">
        <p15:presenceInfo xmlns:p15="http://schemas.microsoft.com/office/powerpoint/2012/main" userId="S-1-5-21-1738515979-1340670704-4204588332-1877041" providerId="AD"/>
      </p:ext>
    </p:extLst>
  </p:cmAuthor>
  <p:cmAuthor id="3" name="Mackay, Lynsey (LDN-WSW)" initials="ML(W" lastIdx="10" clrIdx="2">
    <p:extLst>
      <p:ext uri="{19B8F6BF-5375-455C-9EA6-DF929625EA0E}">
        <p15:presenceInfo xmlns:p15="http://schemas.microsoft.com/office/powerpoint/2012/main" userId="S::lmackay@webershandwick.com::e0bb0fdf-2925-437a-9324-3c1d0577ac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BA8"/>
    <a:srgbClr val="2B285A"/>
    <a:srgbClr val="302B5A"/>
    <a:srgbClr val="1191AE"/>
    <a:srgbClr val="1990AB"/>
    <a:srgbClr val="0078AE"/>
    <a:srgbClr val="E7232D"/>
    <a:srgbClr val="541B2C"/>
    <a:srgbClr val="96989D"/>
    <a:srgbClr val="3333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6AC9EB-82AF-4873-967D-FCDE8D7B3C0E}" v="20" dt="2025-03-19T12:34:34.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47" autoAdjust="0"/>
  </p:normalViewPr>
  <p:slideViewPr>
    <p:cSldViewPr snapToGrid="0">
      <p:cViewPr varScale="1">
        <p:scale>
          <a:sx n="54" d="100"/>
          <a:sy n="54" d="100"/>
        </p:scale>
        <p:origin x="1084" y="264"/>
      </p:cViewPr>
      <p:guideLst>
        <p:guide orient="horz" pos="2160"/>
        <p:guide orient="horz" pos="864"/>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 Keis" userId="fdde6f55-b311-4532-8759-c469e815cd92" providerId="ADAL" clId="{B16AC9EB-82AF-4873-967D-FCDE8D7B3C0E}"/>
    <pc:docChg chg="undo custSel addSld delSld modSld sldOrd">
      <pc:chgData name="Joa Keis" userId="fdde6f55-b311-4532-8759-c469e815cd92" providerId="ADAL" clId="{B16AC9EB-82AF-4873-967D-FCDE8D7B3C0E}" dt="2025-03-19T15:17:39.674" v="1100" actId="1076"/>
      <pc:docMkLst>
        <pc:docMk/>
      </pc:docMkLst>
      <pc:sldChg chg="del">
        <pc:chgData name="Joa Keis" userId="fdde6f55-b311-4532-8759-c469e815cd92" providerId="ADAL" clId="{B16AC9EB-82AF-4873-967D-FCDE8D7B3C0E}" dt="2025-03-19T12:37:46.855" v="1026" actId="47"/>
        <pc:sldMkLst>
          <pc:docMk/>
          <pc:sldMk cId="3885475315" sldId="304"/>
        </pc:sldMkLst>
      </pc:sldChg>
      <pc:sldChg chg="modSp mod">
        <pc:chgData name="Joa Keis" userId="fdde6f55-b311-4532-8759-c469e815cd92" providerId="ADAL" clId="{B16AC9EB-82AF-4873-967D-FCDE8D7B3C0E}" dt="2025-03-19T07:13:46.519" v="174" actId="20577"/>
        <pc:sldMkLst>
          <pc:docMk/>
          <pc:sldMk cId="4117233729" sldId="305"/>
        </pc:sldMkLst>
        <pc:spChg chg="mod">
          <ac:chgData name="Joa Keis" userId="fdde6f55-b311-4532-8759-c469e815cd92" providerId="ADAL" clId="{B16AC9EB-82AF-4873-967D-FCDE8D7B3C0E}" dt="2025-03-19T07:13:46.519" v="174" actId="20577"/>
          <ac:spMkLst>
            <pc:docMk/>
            <pc:sldMk cId="4117233729" sldId="305"/>
            <ac:spMk id="4" creationId="{22E5D0FB-D371-7A44-AA38-650BC2945923}"/>
          </ac:spMkLst>
        </pc:spChg>
        <pc:spChg chg="mod">
          <ac:chgData name="Joa Keis" userId="fdde6f55-b311-4532-8759-c469e815cd92" providerId="ADAL" clId="{B16AC9EB-82AF-4873-967D-FCDE8D7B3C0E}" dt="2025-03-19T07:12:50.945" v="156" actId="20577"/>
          <ac:spMkLst>
            <pc:docMk/>
            <pc:sldMk cId="4117233729" sldId="305"/>
            <ac:spMk id="5" creationId="{9EB3E704-F67B-8446-B77B-8E3313BF91B1}"/>
          </ac:spMkLst>
        </pc:spChg>
      </pc:sldChg>
      <pc:sldChg chg="add del">
        <pc:chgData name="Joa Keis" userId="fdde6f55-b311-4532-8759-c469e815cd92" providerId="ADAL" clId="{B16AC9EB-82AF-4873-967D-FCDE8D7B3C0E}" dt="2025-03-19T12:38:08.842" v="1031" actId="47"/>
        <pc:sldMkLst>
          <pc:docMk/>
          <pc:sldMk cId="382467820" sldId="307"/>
        </pc:sldMkLst>
      </pc:sldChg>
      <pc:sldChg chg="del">
        <pc:chgData name="Joa Keis" userId="fdde6f55-b311-4532-8759-c469e815cd92" providerId="ADAL" clId="{B16AC9EB-82AF-4873-967D-FCDE8D7B3C0E}" dt="2025-03-19T12:37:44.991" v="1025" actId="47"/>
        <pc:sldMkLst>
          <pc:docMk/>
          <pc:sldMk cId="841605939" sldId="308"/>
        </pc:sldMkLst>
      </pc:sldChg>
      <pc:sldChg chg="add del">
        <pc:chgData name="Joa Keis" userId="fdde6f55-b311-4532-8759-c469e815cd92" providerId="ADAL" clId="{B16AC9EB-82AF-4873-967D-FCDE8D7B3C0E}" dt="2025-03-19T12:38:08.842" v="1031" actId="47"/>
        <pc:sldMkLst>
          <pc:docMk/>
          <pc:sldMk cId="2879665184" sldId="309"/>
        </pc:sldMkLst>
      </pc:sldChg>
      <pc:sldChg chg="add del">
        <pc:chgData name="Joa Keis" userId="fdde6f55-b311-4532-8759-c469e815cd92" providerId="ADAL" clId="{B16AC9EB-82AF-4873-967D-FCDE8D7B3C0E}" dt="2025-03-19T12:38:08.842" v="1031" actId="47"/>
        <pc:sldMkLst>
          <pc:docMk/>
          <pc:sldMk cId="42119631" sldId="310"/>
        </pc:sldMkLst>
      </pc:sldChg>
      <pc:sldChg chg="del">
        <pc:chgData name="Joa Keis" userId="fdde6f55-b311-4532-8759-c469e815cd92" providerId="ADAL" clId="{B16AC9EB-82AF-4873-967D-FCDE8D7B3C0E}" dt="2025-03-19T12:37:19.740" v="1022" actId="47"/>
        <pc:sldMkLst>
          <pc:docMk/>
          <pc:sldMk cId="1241544038" sldId="311"/>
        </pc:sldMkLst>
      </pc:sldChg>
      <pc:sldChg chg="delSp modSp add mod ord">
        <pc:chgData name="Joa Keis" userId="fdde6f55-b311-4532-8759-c469e815cd92" providerId="ADAL" clId="{B16AC9EB-82AF-4873-967D-FCDE8D7B3C0E}" dt="2025-03-19T12:35:42.855" v="1011" actId="20577"/>
        <pc:sldMkLst>
          <pc:docMk/>
          <pc:sldMk cId="3264994530" sldId="312"/>
        </pc:sldMkLst>
        <pc:spChg chg="del">
          <ac:chgData name="Joa Keis" userId="fdde6f55-b311-4532-8759-c469e815cd92" providerId="ADAL" clId="{B16AC9EB-82AF-4873-967D-FCDE8D7B3C0E}" dt="2025-03-18T13:40:31.054" v="1" actId="478"/>
          <ac:spMkLst>
            <pc:docMk/>
            <pc:sldMk cId="3264994530" sldId="312"/>
            <ac:spMk id="6" creationId="{05E414CB-63E3-B9B6-CBB5-4401EFF96C6E}"/>
          </ac:spMkLst>
        </pc:spChg>
        <pc:spChg chg="del">
          <ac:chgData name="Joa Keis" userId="fdde6f55-b311-4532-8759-c469e815cd92" providerId="ADAL" clId="{B16AC9EB-82AF-4873-967D-FCDE8D7B3C0E}" dt="2025-03-18T13:40:33.678" v="2" actId="478"/>
          <ac:spMkLst>
            <pc:docMk/>
            <pc:sldMk cId="3264994530" sldId="312"/>
            <ac:spMk id="8" creationId="{7023ABF8-D2FC-F704-406B-33D0C74BDBFA}"/>
          </ac:spMkLst>
        </pc:spChg>
        <pc:spChg chg="mod">
          <ac:chgData name="Joa Keis" userId="fdde6f55-b311-4532-8759-c469e815cd92" providerId="ADAL" clId="{B16AC9EB-82AF-4873-967D-FCDE8D7B3C0E}" dt="2025-03-18T13:50:43.584" v="87" actId="14100"/>
          <ac:spMkLst>
            <pc:docMk/>
            <pc:sldMk cId="3264994530" sldId="312"/>
            <ac:spMk id="11" creationId="{21396AEA-3A22-E88B-DB85-7C3FB25E3020}"/>
          </ac:spMkLst>
        </pc:spChg>
        <pc:spChg chg="mod">
          <ac:chgData name="Joa Keis" userId="fdde6f55-b311-4532-8759-c469e815cd92" providerId="ADAL" clId="{B16AC9EB-82AF-4873-967D-FCDE8D7B3C0E}" dt="2025-03-19T12:35:42.855" v="1011" actId="20577"/>
          <ac:spMkLst>
            <pc:docMk/>
            <pc:sldMk cId="3264994530" sldId="312"/>
            <ac:spMk id="13" creationId="{86403CAE-D2EF-F0C2-7780-C15BEB3EDE5B}"/>
          </ac:spMkLst>
        </pc:spChg>
        <pc:spChg chg="mod">
          <ac:chgData name="Joa Keis" userId="fdde6f55-b311-4532-8759-c469e815cd92" providerId="ADAL" clId="{B16AC9EB-82AF-4873-967D-FCDE8D7B3C0E}" dt="2025-03-18T13:48:19.759" v="49" actId="20577"/>
          <ac:spMkLst>
            <pc:docMk/>
            <pc:sldMk cId="3264994530" sldId="312"/>
            <ac:spMk id="15" creationId="{6F860D62-ACBD-BFB5-CC5F-BB1C3A725FAA}"/>
          </ac:spMkLst>
        </pc:spChg>
        <pc:spChg chg="mod">
          <ac:chgData name="Joa Keis" userId="fdde6f55-b311-4532-8759-c469e815cd92" providerId="ADAL" clId="{B16AC9EB-82AF-4873-967D-FCDE8D7B3C0E}" dt="2025-03-18T13:48:45.385" v="75" actId="1035"/>
          <ac:spMkLst>
            <pc:docMk/>
            <pc:sldMk cId="3264994530" sldId="312"/>
            <ac:spMk id="17" creationId="{40898952-1AEC-071C-EF8C-5B9C43352480}"/>
          </ac:spMkLst>
        </pc:spChg>
        <pc:spChg chg="mod">
          <ac:chgData name="Joa Keis" userId="fdde6f55-b311-4532-8759-c469e815cd92" providerId="ADAL" clId="{B16AC9EB-82AF-4873-967D-FCDE8D7B3C0E}" dt="2025-03-18T13:48:57.395" v="77"/>
          <ac:spMkLst>
            <pc:docMk/>
            <pc:sldMk cId="3264994530" sldId="312"/>
            <ac:spMk id="19" creationId="{53462228-12D7-010A-485F-066C30C7A68B}"/>
          </ac:spMkLst>
        </pc:spChg>
        <pc:spChg chg="mod">
          <ac:chgData name="Joa Keis" userId="fdde6f55-b311-4532-8759-c469e815cd92" providerId="ADAL" clId="{B16AC9EB-82AF-4873-967D-FCDE8D7B3C0E}" dt="2025-03-18T13:49:10.583" v="79"/>
          <ac:spMkLst>
            <pc:docMk/>
            <pc:sldMk cId="3264994530" sldId="312"/>
            <ac:spMk id="21" creationId="{B4401D99-9CB6-DAC6-419A-64FC394FEE97}"/>
          </ac:spMkLst>
        </pc:spChg>
        <pc:spChg chg="mod">
          <ac:chgData name="Joa Keis" userId="fdde6f55-b311-4532-8759-c469e815cd92" providerId="ADAL" clId="{B16AC9EB-82AF-4873-967D-FCDE8D7B3C0E}" dt="2025-03-18T13:52:37.198" v="130" actId="207"/>
          <ac:spMkLst>
            <pc:docMk/>
            <pc:sldMk cId="3264994530" sldId="312"/>
            <ac:spMk id="24" creationId="{C225311A-B5E5-C114-8A24-67EA932D2FDD}"/>
          </ac:spMkLst>
        </pc:spChg>
        <pc:spChg chg="mod">
          <ac:chgData name="Joa Keis" userId="fdde6f55-b311-4532-8759-c469e815cd92" providerId="ADAL" clId="{B16AC9EB-82AF-4873-967D-FCDE8D7B3C0E}" dt="2025-03-18T13:49:40.939" v="86" actId="1038"/>
          <ac:spMkLst>
            <pc:docMk/>
            <pc:sldMk cId="3264994530" sldId="312"/>
            <ac:spMk id="28" creationId="{488BF21D-C26C-BC16-70CB-8EBB66DFCD04}"/>
          </ac:spMkLst>
        </pc:spChg>
        <pc:picChg chg="mod">
          <ac:chgData name="Joa Keis" userId="fdde6f55-b311-4532-8759-c469e815cd92" providerId="ADAL" clId="{B16AC9EB-82AF-4873-967D-FCDE8D7B3C0E}" dt="2025-03-18T13:48:05.614" v="25"/>
          <ac:picMkLst>
            <pc:docMk/>
            <pc:sldMk cId="3264994530" sldId="312"/>
            <ac:picMk id="5" creationId="{B0FB7500-EB42-5D08-2A94-79E1A919DCC6}"/>
          </ac:picMkLst>
        </pc:picChg>
        <pc:picChg chg="mod">
          <ac:chgData name="Joa Keis" userId="fdde6f55-b311-4532-8759-c469e815cd92" providerId="ADAL" clId="{B16AC9EB-82AF-4873-967D-FCDE8D7B3C0E}" dt="2025-03-18T13:48:05.614" v="25"/>
          <ac:picMkLst>
            <pc:docMk/>
            <pc:sldMk cId="3264994530" sldId="312"/>
            <ac:picMk id="7" creationId="{DAFBB347-B2C4-6D56-11D9-B0008CBC78C4}"/>
          </ac:picMkLst>
        </pc:picChg>
        <pc:picChg chg="mod">
          <ac:chgData name="Joa Keis" userId="fdde6f55-b311-4532-8759-c469e815cd92" providerId="ADAL" clId="{B16AC9EB-82AF-4873-967D-FCDE8D7B3C0E}" dt="2025-03-18T13:48:05.614" v="25"/>
          <ac:picMkLst>
            <pc:docMk/>
            <pc:sldMk cId="3264994530" sldId="312"/>
            <ac:picMk id="27" creationId="{3313CF5D-675E-4B72-C227-9BA6F43D5E9C}"/>
          </ac:picMkLst>
        </pc:picChg>
      </pc:sldChg>
      <pc:sldChg chg="del">
        <pc:chgData name="Joa Keis" userId="fdde6f55-b311-4532-8759-c469e815cd92" providerId="ADAL" clId="{B16AC9EB-82AF-4873-967D-FCDE8D7B3C0E}" dt="2025-03-19T12:37:47.997" v="1027" actId="47"/>
        <pc:sldMkLst>
          <pc:docMk/>
          <pc:sldMk cId="1212778006" sldId="315"/>
        </pc:sldMkLst>
      </pc:sldChg>
      <pc:sldChg chg="add del">
        <pc:chgData name="Joa Keis" userId="fdde6f55-b311-4532-8759-c469e815cd92" providerId="ADAL" clId="{B16AC9EB-82AF-4873-967D-FCDE8D7B3C0E}" dt="2025-03-19T12:38:08.842" v="1031" actId="47"/>
        <pc:sldMkLst>
          <pc:docMk/>
          <pc:sldMk cId="2739140074" sldId="316"/>
        </pc:sldMkLst>
      </pc:sldChg>
      <pc:sldChg chg="add del">
        <pc:chgData name="Joa Keis" userId="fdde6f55-b311-4532-8759-c469e815cd92" providerId="ADAL" clId="{B16AC9EB-82AF-4873-967D-FCDE8D7B3C0E}" dt="2025-03-19T12:38:08.842" v="1031" actId="47"/>
        <pc:sldMkLst>
          <pc:docMk/>
          <pc:sldMk cId="828297994" sldId="317"/>
        </pc:sldMkLst>
      </pc:sldChg>
      <pc:sldChg chg="add del">
        <pc:chgData name="Joa Keis" userId="fdde6f55-b311-4532-8759-c469e815cd92" providerId="ADAL" clId="{B16AC9EB-82AF-4873-967D-FCDE8D7B3C0E}" dt="2025-03-19T12:38:08.842" v="1031" actId="47"/>
        <pc:sldMkLst>
          <pc:docMk/>
          <pc:sldMk cId="2796356083" sldId="323"/>
        </pc:sldMkLst>
      </pc:sldChg>
      <pc:sldChg chg="del">
        <pc:chgData name="Joa Keis" userId="fdde6f55-b311-4532-8759-c469e815cd92" providerId="ADAL" clId="{B16AC9EB-82AF-4873-967D-FCDE8D7B3C0E}" dt="2025-03-19T12:37:39.898" v="1024" actId="47"/>
        <pc:sldMkLst>
          <pc:docMk/>
          <pc:sldMk cId="290536119" sldId="338"/>
        </pc:sldMkLst>
      </pc:sldChg>
      <pc:sldChg chg="add del">
        <pc:chgData name="Joa Keis" userId="fdde6f55-b311-4532-8759-c469e815cd92" providerId="ADAL" clId="{B16AC9EB-82AF-4873-967D-FCDE8D7B3C0E}" dt="2025-03-19T12:38:08.842" v="1031" actId="47"/>
        <pc:sldMkLst>
          <pc:docMk/>
          <pc:sldMk cId="4259878730" sldId="340"/>
        </pc:sldMkLst>
      </pc:sldChg>
      <pc:sldChg chg="add del">
        <pc:chgData name="Joa Keis" userId="fdde6f55-b311-4532-8759-c469e815cd92" providerId="ADAL" clId="{B16AC9EB-82AF-4873-967D-FCDE8D7B3C0E}" dt="2025-03-19T12:38:08.842" v="1031" actId="47"/>
        <pc:sldMkLst>
          <pc:docMk/>
          <pc:sldMk cId="3434340999" sldId="341"/>
        </pc:sldMkLst>
      </pc:sldChg>
      <pc:sldChg chg="del mod modShow">
        <pc:chgData name="Joa Keis" userId="fdde6f55-b311-4532-8759-c469e815cd92" providerId="ADAL" clId="{B16AC9EB-82AF-4873-967D-FCDE8D7B3C0E}" dt="2025-03-19T12:37:15.058" v="1019" actId="47"/>
        <pc:sldMkLst>
          <pc:docMk/>
          <pc:sldMk cId="164454753" sldId="345"/>
        </pc:sldMkLst>
      </pc:sldChg>
      <pc:sldChg chg="del mod modShow">
        <pc:chgData name="Joa Keis" userId="fdde6f55-b311-4532-8759-c469e815cd92" providerId="ADAL" clId="{B16AC9EB-82AF-4873-967D-FCDE8D7B3C0E}" dt="2025-03-19T12:36:57.535" v="1015" actId="47"/>
        <pc:sldMkLst>
          <pc:docMk/>
          <pc:sldMk cId="3440058532" sldId="346"/>
        </pc:sldMkLst>
      </pc:sldChg>
      <pc:sldChg chg="del">
        <pc:chgData name="Joa Keis" userId="fdde6f55-b311-4532-8759-c469e815cd92" providerId="ADAL" clId="{B16AC9EB-82AF-4873-967D-FCDE8D7B3C0E}" dt="2025-03-19T12:37:48.447" v="1028" actId="47"/>
        <pc:sldMkLst>
          <pc:docMk/>
          <pc:sldMk cId="3500596589" sldId="353"/>
        </pc:sldMkLst>
      </pc:sldChg>
      <pc:sldChg chg="add del">
        <pc:chgData name="Joa Keis" userId="fdde6f55-b311-4532-8759-c469e815cd92" providerId="ADAL" clId="{B16AC9EB-82AF-4873-967D-FCDE8D7B3C0E}" dt="2025-03-19T12:38:08.842" v="1031" actId="47"/>
        <pc:sldMkLst>
          <pc:docMk/>
          <pc:sldMk cId="2925669854" sldId="361"/>
        </pc:sldMkLst>
      </pc:sldChg>
      <pc:sldChg chg="del">
        <pc:chgData name="Joa Keis" userId="fdde6f55-b311-4532-8759-c469e815cd92" providerId="ADAL" clId="{B16AC9EB-82AF-4873-967D-FCDE8D7B3C0E}" dt="2025-03-19T12:37:38.984" v="1023" actId="47"/>
        <pc:sldMkLst>
          <pc:docMk/>
          <pc:sldMk cId="1925281249" sldId="362"/>
        </pc:sldMkLst>
      </pc:sldChg>
      <pc:sldChg chg="add del">
        <pc:chgData name="Joa Keis" userId="fdde6f55-b311-4532-8759-c469e815cd92" providerId="ADAL" clId="{B16AC9EB-82AF-4873-967D-FCDE8D7B3C0E}" dt="2025-03-19T12:38:08.842" v="1031" actId="47"/>
        <pc:sldMkLst>
          <pc:docMk/>
          <pc:sldMk cId="838540880" sldId="374"/>
        </pc:sldMkLst>
      </pc:sldChg>
      <pc:sldChg chg="add del">
        <pc:chgData name="Joa Keis" userId="fdde6f55-b311-4532-8759-c469e815cd92" providerId="ADAL" clId="{B16AC9EB-82AF-4873-967D-FCDE8D7B3C0E}" dt="2025-03-19T12:38:08.842" v="1031" actId="47"/>
        <pc:sldMkLst>
          <pc:docMk/>
          <pc:sldMk cId="3797726120" sldId="383"/>
        </pc:sldMkLst>
      </pc:sldChg>
      <pc:sldChg chg="add del">
        <pc:chgData name="Joa Keis" userId="fdde6f55-b311-4532-8759-c469e815cd92" providerId="ADAL" clId="{B16AC9EB-82AF-4873-967D-FCDE8D7B3C0E}" dt="2025-03-19T12:38:08.842" v="1031" actId="47"/>
        <pc:sldMkLst>
          <pc:docMk/>
          <pc:sldMk cId="2443971252" sldId="384"/>
        </pc:sldMkLst>
      </pc:sldChg>
      <pc:sldChg chg="add del">
        <pc:chgData name="Joa Keis" userId="fdde6f55-b311-4532-8759-c469e815cd92" providerId="ADAL" clId="{B16AC9EB-82AF-4873-967D-FCDE8D7B3C0E}" dt="2025-03-19T12:38:08.842" v="1031" actId="47"/>
        <pc:sldMkLst>
          <pc:docMk/>
          <pc:sldMk cId="3114296338" sldId="385"/>
        </pc:sldMkLst>
      </pc:sldChg>
      <pc:sldChg chg="add del">
        <pc:chgData name="Joa Keis" userId="fdde6f55-b311-4532-8759-c469e815cd92" providerId="ADAL" clId="{B16AC9EB-82AF-4873-967D-FCDE8D7B3C0E}" dt="2025-03-19T12:38:08.842" v="1031" actId="47"/>
        <pc:sldMkLst>
          <pc:docMk/>
          <pc:sldMk cId="874737702" sldId="386"/>
        </pc:sldMkLst>
      </pc:sldChg>
      <pc:sldChg chg="del mod modShow">
        <pc:chgData name="Joa Keis" userId="fdde6f55-b311-4532-8759-c469e815cd92" providerId="ADAL" clId="{B16AC9EB-82AF-4873-967D-FCDE8D7B3C0E}" dt="2025-03-19T12:36:51.723" v="1014" actId="47"/>
        <pc:sldMkLst>
          <pc:docMk/>
          <pc:sldMk cId="3753275549" sldId="387"/>
        </pc:sldMkLst>
      </pc:sldChg>
      <pc:sldChg chg="add del">
        <pc:chgData name="Joa Keis" userId="fdde6f55-b311-4532-8759-c469e815cd92" providerId="ADAL" clId="{B16AC9EB-82AF-4873-967D-FCDE8D7B3C0E}" dt="2025-03-19T12:38:08.842" v="1031" actId="47"/>
        <pc:sldMkLst>
          <pc:docMk/>
          <pc:sldMk cId="143323996" sldId="388"/>
        </pc:sldMkLst>
      </pc:sldChg>
      <pc:sldChg chg="del mod modShow">
        <pc:chgData name="Joa Keis" userId="fdde6f55-b311-4532-8759-c469e815cd92" providerId="ADAL" clId="{B16AC9EB-82AF-4873-967D-FCDE8D7B3C0E}" dt="2025-03-19T12:37:16.505" v="1020" actId="47"/>
        <pc:sldMkLst>
          <pc:docMk/>
          <pc:sldMk cId="3612649077" sldId="390"/>
        </pc:sldMkLst>
      </pc:sldChg>
      <pc:sldChg chg="del">
        <pc:chgData name="Joa Keis" userId="fdde6f55-b311-4532-8759-c469e815cd92" providerId="ADAL" clId="{B16AC9EB-82AF-4873-967D-FCDE8D7B3C0E}" dt="2025-03-19T12:36:58.888" v="1016" actId="47"/>
        <pc:sldMkLst>
          <pc:docMk/>
          <pc:sldMk cId="505215484" sldId="391"/>
        </pc:sldMkLst>
      </pc:sldChg>
      <pc:sldChg chg="del">
        <pc:chgData name="Joa Keis" userId="fdde6f55-b311-4532-8759-c469e815cd92" providerId="ADAL" clId="{B16AC9EB-82AF-4873-967D-FCDE8D7B3C0E}" dt="2025-03-19T12:36:48.288" v="1012" actId="47"/>
        <pc:sldMkLst>
          <pc:docMk/>
          <pc:sldMk cId="2188645612" sldId="392"/>
        </pc:sldMkLst>
      </pc:sldChg>
      <pc:sldChg chg="del">
        <pc:chgData name="Joa Keis" userId="fdde6f55-b311-4532-8759-c469e815cd92" providerId="ADAL" clId="{B16AC9EB-82AF-4873-967D-FCDE8D7B3C0E}" dt="2025-03-19T12:36:50.852" v="1013" actId="47"/>
        <pc:sldMkLst>
          <pc:docMk/>
          <pc:sldMk cId="3623259092" sldId="393"/>
        </pc:sldMkLst>
      </pc:sldChg>
      <pc:sldChg chg="modSp mod">
        <pc:chgData name="Joa Keis" userId="fdde6f55-b311-4532-8759-c469e815cd92" providerId="ADAL" clId="{B16AC9EB-82AF-4873-967D-FCDE8D7B3C0E}" dt="2025-03-19T11:43:20.911" v="199"/>
        <pc:sldMkLst>
          <pc:docMk/>
          <pc:sldMk cId="894136232" sldId="394"/>
        </pc:sldMkLst>
        <pc:spChg chg="mod">
          <ac:chgData name="Joa Keis" userId="fdde6f55-b311-4532-8759-c469e815cd92" providerId="ADAL" clId="{B16AC9EB-82AF-4873-967D-FCDE8D7B3C0E}" dt="2025-03-19T11:43:20.911" v="199"/>
          <ac:spMkLst>
            <pc:docMk/>
            <pc:sldMk cId="894136232" sldId="394"/>
            <ac:spMk id="6" creationId="{503BE587-857E-E44B-9ED9-D3C59B575D36}"/>
          </ac:spMkLst>
        </pc:spChg>
      </pc:sldChg>
      <pc:sldChg chg="add del">
        <pc:chgData name="Joa Keis" userId="fdde6f55-b311-4532-8759-c469e815cd92" providerId="ADAL" clId="{B16AC9EB-82AF-4873-967D-FCDE8D7B3C0E}" dt="2025-03-19T12:38:08.842" v="1031" actId="47"/>
        <pc:sldMkLst>
          <pc:docMk/>
          <pc:sldMk cId="2145623820" sldId="395"/>
        </pc:sldMkLst>
      </pc:sldChg>
      <pc:sldChg chg="add del">
        <pc:chgData name="Joa Keis" userId="fdde6f55-b311-4532-8759-c469e815cd92" providerId="ADAL" clId="{B16AC9EB-82AF-4873-967D-FCDE8D7B3C0E}" dt="2025-03-19T14:01:36.265" v="1096" actId="47"/>
        <pc:sldMkLst>
          <pc:docMk/>
          <pc:sldMk cId="2312155237" sldId="396"/>
        </pc:sldMkLst>
      </pc:sldChg>
      <pc:sldChg chg="add del">
        <pc:chgData name="Joa Keis" userId="fdde6f55-b311-4532-8759-c469e815cd92" providerId="ADAL" clId="{B16AC9EB-82AF-4873-967D-FCDE8D7B3C0E}" dt="2025-03-19T12:38:08.842" v="1031" actId="47"/>
        <pc:sldMkLst>
          <pc:docMk/>
          <pc:sldMk cId="1570476827" sldId="398"/>
        </pc:sldMkLst>
      </pc:sldChg>
      <pc:sldChg chg="del">
        <pc:chgData name="Joa Keis" userId="fdde6f55-b311-4532-8759-c469e815cd92" providerId="ADAL" clId="{B16AC9EB-82AF-4873-967D-FCDE8D7B3C0E}" dt="2025-03-19T12:37:17.949" v="1021" actId="47"/>
        <pc:sldMkLst>
          <pc:docMk/>
          <pc:sldMk cId="3351140237" sldId="400"/>
        </pc:sldMkLst>
      </pc:sldChg>
      <pc:sldChg chg="del">
        <pc:chgData name="Joa Keis" userId="fdde6f55-b311-4532-8759-c469e815cd92" providerId="ADAL" clId="{B16AC9EB-82AF-4873-967D-FCDE8D7B3C0E}" dt="2025-03-18T14:01:30.140" v="131" actId="47"/>
        <pc:sldMkLst>
          <pc:docMk/>
          <pc:sldMk cId="57542051" sldId="401"/>
        </pc:sldMkLst>
      </pc:sldChg>
      <pc:sldChg chg="del">
        <pc:chgData name="Joa Keis" userId="fdde6f55-b311-4532-8759-c469e815cd92" providerId="ADAL" clId="{B16AC9EB-82AF-4873-967D-FCDE8D7B3C0E}" dt="2025-03-19T11:44:44.618" v="200" actId="47"/>
        <pc:sldMkLst>
          <pc:docMk/>
          <pc:sldMk cId="1182409530" sldId="402"/>
        </pc:sldMkLst>
      </pc:sldChg>
      <pc:sldChg chg="addSp delSp modSp add mod ord">
        <pc:chgData name="Joa Keis" userId="fdde6f55-b311-4532-8759-c469e815cd92" providerId="ADAL" clId="{B16AC9EB-82AF-4873-967D-FCDE8D7B3C0E}" dt="2025-03-19T12:35:12.361" v="1009" actId="20577"/>
        <pc:sldMkLst>
          <pc:docMk/>
          <pc:sldMk cId="3786420660" sldId="175895039"/>
        </pc:sldMkLst>
        <pc:spChg chg="mod">
          <ac:chgData name="Joa Keis" userId="fdde6f55-b311-4532-8759-c469e815cd92" providerId="ADAL" clId="{B16AC9EB-82AF-4873-967D-FCDE8D7B3C0E}" dt="2025-03-18T14:02:55.048" v="133"/>
          <ac:spMkLst>
            <pc:docMk/>
            <pc:sldMk cId="3786420660" sldId="175895039"/>
            <ac:spMk id="2" creationId="{07499A6E-9DE4-69F1-727B-2B25231F5C07}"/>
          </ac:spMkLst>
        </pc:spChg>
        <pc:spChg chg="add mod">
          <ac:chgData name="Joa Keis" userId="fdde6f55-b311-4532-8759-c469e815cd92" providerId="ADAL" clId="{B16AC9EB-82AF-4873-967D-FCDE8D7B3C0E}" dt="2025-03-19T12:28:56.918" v="764" actId="1037"/>
          <ac:spMkLst>
            <pc:docMk/>
            <pc:sldMk cId="3786420660" sldId="175895039"/>
            <ac:spMk id="3" creationId="{EF0AEC46-D962-6867-69ED-446075C447A6}"/>
          </ac:spMkLst>
        </pc:spChg>
        <pc:spChg chg="add mod">
          <ac:chgData name="Joa Keis" userId="fdde6f55-b311-4532-8759-c469e815cd92" providerId="ADAL" clId="{B16AC9EB-82AF-4873-967D-FCDE8D7B3C0E}" dt="2025-03-19T12:35:12.361" v="1009" actId="20577"/>
          <ac:spMkLst>
            <pc:docMk/>
            <pc:sldMk cId="3786420660" sldId="175895039"/>
            <ac:spMk id="5" creationId="{FB6D8DE1-2336-AF63-6E40-86A9EC274666}"/>
          </ac:spMkLst>
        </pc:spChg>
        <pc:spChg chg="add mod">
          <ac:chgData name="Joa Keis" userId="fdde6f55-b311-4532-8759-c469e815cd92" providerId="ADAL" clId="{B16AC9EB-82AF-4873-967D-FCDE8D7B3C0E}" dt="2025-03-19T12:29:46.741" v="818" actId="1037"/>
          <ac:spMkLst>
            <pc:docMk/>
            <pc:sldMk cId="3786420660" sldId="175895039"/>
            <ac:spMk id="6" creationId="{09A0E89E-5C5C-4047-0AF6-21B360F4646A}"/>
          </ac:spMkLst>
        </pc:spChg>
        <pc:spChg chg="add mod">
          <ac:chgData name="Joa Keis" userId="fdde6f55-b311-4532-8759-c469e815cd92" providerId="ADAL" clId="{B16AC9EB-82AF-4873-967D-FCDE8D7B3C0E}" dt="2025-03-19T12:30:36.378" v="855" actId="14100"/>
          <ac:spMkLst>
            <pc:docMk/>
            <pc:sldMk cId="3786420660" sldId="175895039"/>
            <ac:spMk id="7" creationId="{D859F36C-6F26-4C15-3143-88D06D811713}"/>
          </ac:spMkLst>
        </pc:spChg>
        <pc:spChg chg="add mod">
          <ac:chgData name="Joa Keis" userId="fdde6f55-b311-4532-8759-c469e815cd92" providerId="ADAL" clId="{B16AC9EB-82AF-4873-967D-FCDE8D7B3C0E}" dt="2025-03-19T12:28:39.374" v="750" actId="207"/>
          <ac:spMkLst>
            <pc:docMk/>
            <pc:sldMk cId="3786420660" sldId="175895039"/>
            <ac:spMk id="9" creationId="{B1DBFD7F-F619-5186-90B2-ABA0DE8FF84A}"/>
          </ac:spMkLst>
        </pc:spChg>
        <pc:spChg chg="add mod">
          <ac:chgData name="Joa Keis" userId="fdde6f55-b311-4532-8759-c469e815cd92" providerId="ADAL" clId="{B16AC9EB-82AF-4873-967D-FCDE8D7B3C0E}" dt="2025-03-19T12:28:39.374" v="750" actId="207"/>
          <ac:spMkLst>
            <pc:docMk/>
            <pc:sldMk cId="3786420660" sldId="175895039"/>
            <ac:spMk id="10" creationId="{F321D089-092D-C07A-4E1F-B4852B0CF62B}"/>
          </ac:spMkLst>
        </pc:spChg>
        <pc:spChg chg="add mod">
          <ac:chgData name="Joa Keis" userId="fdde6f55-b311-4532-8759-c469e815cd92" providerId="ADAL" clId="{B16AC9EB-82AF-4873-967D-FCDE8D7B3C0E}" dt="2025-03-19T12:30:29.342" v="854" actId="1035"/>
          <ac:spMkLst>
            <pc:docMk/>
            <pc:sldMk cId="3786420660" sldId="175895039"/>
            <ac:spMk id="11" creationId="{17CEF388-70E2-282C-A86A-CC1111EF6CA5}"/>
          </ac:spMkLst>
        </pc:spChg>
        <pc:spChg chg="add mod">
          <ac:chgData name="Joa Keis" userId="fdde6f55-b311-4532-8759-c469e815cd92" providerId="ADAL" clId="{B16AC9EB-82AF-4873-967D-FCDE8D7B3C0E}" dt="2025-03-19T12:33:05.066" v="952" actId="1038"/>
          <ac:spMkLst>
            <pc:docMk/>
            <pc:sldMk cId="3786420660" sldId="175895039"/>
            <ac:spMk id="12" creationId="{C6F6161E-68E1-AEF8-4C46-2AF1F09BC970}"/>
          </ac:spMkLst>
        </pc:spChg>
        <pc:spChg chg="del mod">
          <ac:chgData name="Joa Keis" userId="fdde6f55-b311-4532-8759-c469e815cd92" providerId="ADAL" clId="{B16AC9EB-82AF-4873-967D-FCDE8D7B3C0E}" dt="2025-03-18T14:33:12.417" v="137"/>
          <ac:spMkLst>
            <pc:docMk/>
            <pc:sldMk cId="3786420660" sldId="175895039"/>
            <ac:spMk id="13" creationId="{190CA61D-8B8D-D999-C22C-9B44F4A49A2E}"/>
          </ac:spMkLst>
        </pc:spChg>
        <pc:spChg chg="add mod">
          <ac:chgData name="Joa Keis" userId="fdde6f55-b311-4532-8759-c469e815cd92" providerId="ADAL" clId="{B16AC9EB-82AF-4873-967D-FCDE8D7B3C0E}" dt="2025-03-19T12:34:53.821" v="1007" actId="1036"/>
          <ac:spMkLst>
            <pc:docMk/>
            <pc:sldMk cId="3786420660" sldId="175895039"/>
            <ac:spMk id="14" creationId="{989C2DED-56F8-D163-7D3E-CB054F3A7B09}"/>
          </ac:spMkLst>
        </pc:spChg>
        <pc:picChg chg="mod">
          <ac:chgData name="Joa Keis" userId="fdde6f55-b311-4532-8759-c469e815cd92" providerId="ADAL" clId="{B16AC9EB-82AF-4873-967D-FCDE8D7B3C0E}" dt="2025-03-19T12:32:17.808" v="860" actId="1076"/>
          <ac:picMkLst>
            <pc:docMk/>
            <pc:sldMk cId="3786420660" sldId="175895039"/>
            <ac:picMk id="8" creationId="{0C1FCF37-A623-D006-6C0A-5E943FABEA24}"/>
          </ac:picMkLst>
        </pc:picChg>
        <pc:picChg chg="add del mod">
          <ac:chgData name="Joa Keis" userId="fdde6f55-b311-4532-8759-c469e815cd92" providerId="ADAL" clId="{B16AC9EB-82AF-4873-967D-FCDE8D7B3C0E}" dt="2025-03-19T12:34:08.701" v="955" actId="478"/>
          <ac:picMkLst>
            <pc:docMk/>
            <pc:sldMk cId="3786420660" sldId="175895039"/>
            <ac:picMk id="13" creationId="{D64DED92-2E80-F999-8EFD-2365541213D3}"/>
          </ac:picMkLst>
        </pc:picChg>
        <pc:picChg chg="add del">
          <ac:chgData name="Joa Keis" userId="fdde6f55-b311-4532-8759-c469e815cd92" providerId="ADAL" clId="{B16AC9EB-82AF-4873-967D-FCDE8D7B3C0E}" dt="2025-03-19T12:34:21.470" v="958" actId="478"/>
          <ac:picMkLst>
            <pc:docMk/>
            <pc:sldMk cId="3786420660" sldId="175895039"/>
            <ac:picMk id="15" creationId="{DF922CC2-DA56-B450-A318-9FB5CAC501C8}"/>
          </ac:picMkLst>
        </pc:picChg>
      </pc:sldChg>
      <pc:sldChg chg="addSp delSp modSp add mod">
        <pc:chgData name="Joa Keis" userId="fdde6f55-b311-4532-8759-c469e815cd92" providerId="ADAL" clId="{B16AC9EB-82AF-4873-967D-FCDE8D7B3C0E}" dt="2025-03-19T13:39:09.016" v="1093" actId="313"/>
        <pc:sldMkLst>
          <pc:docMk/>
          <pc:sldMk cId="898899364" sldId="175895040"/>
        </pc:sldMkLst>
        <pc:spChg chg="mod">
          <ac:chgData name="Joa Keis" userId="fdde6f55-b311-4532-8759-c469e815cd92" providerId="ADAL" clId="{B16AC9EB-82AF-4873-967D-FCDE8D7B3C0E}" dt="2025-03-19T13:39:09.016" v="1093" actId="313"/>
          <ac:spMkLst>
            <pc:docMk/>
            <pc:sldMk cId="898899364" sldId="175895040"/>
            <ac:spMk id="4" creationId="{F2853E9D-9EF0-E08C-9F77-8DDB519A52CF}"/>
          </ac:spMkLst>
        </pc:spChg>
        <pc:spChg chg="add mod">
          <ac:chgData name="Joa Keis" userId="fdde6f55-b311-4532-8759-c469e815cd92" providerId="ADAL" clId="{B16AC9EB-82AF-4873-967D-FCDE8D7B3C0E}" dt="2025-03-19T12:12:46.631" v="717" actId="1076"/>
          <ac:spMkLst>
            <pc:docMk/>
            <pc:sldMk cId="898899364" sldId="175895040"/>
            <ac:spMk id="16" creationId="{AD9C30C3-EAB8-77D0-DAD2-360175E8BA84}"/>
          </ac:spMkLst>
        </pc:spChg>
        <pc:spChg chg="del">
          <ac:chgData name="Joa Keis" userId="fdde6f55-b311-4532-8759-c469e815cd92" providerId="ADAL" clId="{B16AC9EB-82AF-4873-967D-FCDE8D7B3C0E}" dt="2025-03-19T11:45:15.812" v="202" actId="478"/>
          <ac:spMkLst>
            <pc:docMk/>
            <pc:sldMk cId="898899364" sldId="175895040"/>
            <ac:spMk id="120" creationId="{FD4265F6-D2D4-D012-080A-3B0A7E977098}"/>
          </ac:spMkLst>
        </pc:spChg>
        <pc:spChg chg="del">
          <ac:chgData name="Joa Keis" userId="fdde6f55-b311-4532-8759-c469e815cd92" providerId="ADAL" clId="{B16AC9EB-82AF-4873-967D-FCDE8D7B3C0E}" dt="2025-03-19T11:45:15.812" v="202" actId="478"/>
          <ac:spMkLst>
            <pc:docMk/>
            <pc:sldMk cId="898899364" sldId="175895040"/>
            <ac:spMk id="121" creationId="{47777B3E-FBF9-CA66-B949-025FE4C5DAFC}"/>
          </ac:spMkLst>
        </pc:spChg>
        <pc:spChg chg="del">
          <ac:chgData name="Joa Keis" userId="fdde6f55-b311-4532-8759-c469e815cd92" providerId="ADAL" clId="{B16AC9EB-82AF-4873-967D-FCDE8D7B3C0E}" dt="2025-03-19T11:45:15.812" v="202" actId="478"/>
          <ac:spMkLst>
            <pc:docMk/>
            <pc:sldMk cId="898899364" sldId="175895040"/>
            <ac:spMk id="122" creationId="{CD631A53-08C1-430D-7CCD-B6BA52912022}"/>
          </ac:spMkLst>
        </pc:spChg>
        <pc:grpChg chg="del">
          <ac:chgData name="Joa Keis" userId="fdde6f55-b311-4532-8759-c469e815cd92" providerId="ADAL" clId="{B16AC9EB-82AF-4873-967D-FCDE8D7B3C0E}" dt="2025-03-19T11:45:15.812" v="202" actId="478"/>
          <ac:grpSpMkLst>
            <pc:docMk/>
            <pc:sldMk cId="898899364" sldId="175895040"/>
            <ac:grpSpMk id="3" creationId="{1527DC3D-4D51-5C48-022E-D4D7F85DF7D2}"/>
          </ac:grpSpMkLst>
        </pc:grpChg>
        <pc:grpChg chg="del">
          <ac:chgData name="Joa Keis" userId="fdde6f55-b311-4532-8759-c469e815cd92" providerId="ADAL" clId="{B16AC9EB-82AF-4873-967D-FCDE8D7B3C0E}" dt="2025-03-19T11:45:18.859" v="203" actId="478"/>
          <ac:grpSpMkLst>
            <pc:docMk/>
            <pc:sldMk cId="898899364" sldId="175895040"/>
            <ac:grpSpMk id="125" creationId="{DF10C363-C892-8C62-8970-9DC3A2EA78C3}"/>
          </ac:grpSpMkLst>
        </pc:grpChg>
        <pc:picChg chg="add mod">
          <ac:chgData name="Joa Keis" userId="fdde6f55-b311-4532-8759-c469e815cd92" providerId="ADAL" clId="{B16AC9EB-82AF-4873-967D-FCDE8D7B3C0E}" dt="2025-03-19T12:11:32.369" v="689" actId="14100"/>
          <ac:picMkLst>
            <pc:docMk/>
            <pc:sldMk cId="898899364" sldId="175895040"/>
            <ac:picMk id="5" creationId="{97200D3B-A2BA-9E3B-2094-B3F65A0A2D72}"/>
          </ac:picMkLst>
        </pc:picChg>
        <pc:picChg chg="add del mod ord">
          <ac:chgData name="Joa Keis" userId="fdde6f55-b311-4532-8759-c469e815cd92" providerId="ADAL" clId="{B16AC9EB-82AF-4873-967D-FCDE8D7B3C0E}" dt="2025-03-19T12:11:17.980" v="684" actId="478"/>
          <ac:picMkLst>
            <pc:docMk/>
            <pc:sldMk cId="898899364" sldId="175895040"/>
            <ac:picMk id="7" creationId="{D22C8B08-6B50-6109-553F-50335256C631}"/>
          </ac:picMkLst>
        </pc:picChg>
        <pc:picChg chg="add del mod">
          <ac:chgData name="Joa Keis" userId="fdde6f55-b311-4532-8759-c469e815cd92" providerId="ADAL" clId="{B16AC9EB-82AF-4873-967D-FCDE8D7B3C0E}" dt="2025-03-19T12:11:20.275" v="685" actId="478"/>
          <ac:picMkLst>
            <pc:docMk/>
            <pc:sldMk cId="898899364" sldId="175895040"/>
            <ac:picMk id="9" creationId="{6D772659-0CD1-71A8-B0CC-ED236152267A}"/>
          </ac:picMkLst>
        </pc:picChg>
        <pc:picChg chg="add mod">
          <ac:chgData name="Joa Keis" userId="fdde6f55-b311-4532-8759-c469e815cd92" providerId="ADAL" clId="{B16AC9EB-82AF-4873-967D-FCDE8D7B3C0E}" dt="2025-03-19T12:11:37.161" v="690" actId="1076"/>
          <ac:picMkLst>
            <pc:docMk/>
            <pc:sldMk cId="898899364" sldId="175895040"/>
            <ac:picMk id="15" creationId="{BC700833-CD52-50B1-582C-EDAEFF8C43BA}"/>
          </ac:picMkLst>
        </pc:picChg>
      </pc:sldChg>
      <pc:sldChg chg="delSp modSp add mod">
        <pc:chgData name="Joa Keis" userId="fdde6f55-b311-4532-8759-c469e815cd92" providerId="ADAL" clId="{B16AC9EB-82AF-4873-967D-FCDE8D7B3C0E}" dt="2025-03-19T15:17:39.674" v="1100" actId="1076"/>
        <pc:sldMkLst>
          <pc:docMk/>
          <pc:sldMk cId="2167576711" sldId="175895041"/>
        </pc:sldMkLst>
        <pc:spChg chg="mod">
          <ac:chgData name="Joa Keis" userId="fdde6f55-b311-4532-8759-c469e815cd92" providerId="ADAL" clId="{B16AC9EB-82AF-4873-967D-FCDE8D7B3C0E}" dt="2025-03-19T13:39:16.075" v="1095" actId="313"/>
          <ac:spMkLst>
            <pc:docMk/>
            <pc:sldMk cId="2167576711" sldId="175895041"/>
            <ac:spMk id="4" creationId="{22DEDC8D-A6DC-DDC4-2B43-16EE9B7D600A}"/>
          </ac:spMkLst>
        </pc:spChg>
        <pc:picChg chg="del">
          <ac:chgData name="Joa Keis" userId="fdde6f55-b311-4532-8759-c469e815cd92" providerId="ADAL" clId="{B16AC9EB-82AF-4873-967D-FCDE8D7B3C0E}" dt="2025-03-19T12:11:46.646" v="692" actId="478"/>
          <ac:picMkLst>
            <pc:docMk/>
            <pc:sldMk cId="2167576711" sldId="175895041"/>
            <ac:picMk id="5" creationId="{F3C7440B-15E3-7247-6F0C-C86ECE87B3F0}"/>
          </ac:picMkLst>
        </pc:picChg>
        <pc:picChg chg="mod">
          <ac:chgData name="Joa Keis" userId="fdde6f55-b311-4532-8759-c469e815cd92" providerId="ADAL" clId="{B16AC9EB-82AF-4873-967D-FCDE8D7B3C0E}" dt="2025-03-19T15:17:39.229" v="1099" actId="1076"/>
          <ac:picMkLst>
            <pc:docMk/>
            <pc:sldMk cId="2167576711" sldId="175895041"/>
            <ac:picMk id="7" creationId="{37D9238B-0068-16AB-4FE5-D13018F67EA2}"/>
          </ac:picMkLst>
        </pc:picChg>
        <pc:picChg chg="mod">
          <ac:chgData name="Joa Keis" userId="fdde6f55-b311-4532-8759-c469e815cd92" providerId="ADAL" clId="{B16AC9EB-82AF-4873-967D-FCDE8D7B3C0E}" dt="2025-03-19T15:17:39.674" v="1100" actId="1076"/>
          <ac:picMkLst>
            <pc:docMk/>
            <pc:sldMk cId="2167576711" sldId="175895041"/>
            <ac:picMk id="9" creationId="{FD51581B-2459-2015-3788-EC04FEA83B2D}"/>
          </ac:picMkLst>
        </pc:picChg>
        <pc:picChg chg="del">
          <ac:chgData name="Joa Keis" userId="fdde6f55-b311-4532-8759-c469e815cd92" providerId="ADAL" clId="{B16AC9EB-82AF-4873-967D-FCDE8D7B3C0E}" dt="2025-03-19T12:11:42.708" v="691" actId="478"/>
          <ac:picMkLst>
            <pc:docMk/>
            <pc:sldMk cId="2167576711" sldId="175895041"/>
            <ac:picMk id="15" creationId="{4B91F4B1-7177-9698-4BCD-1A9B460DE72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5405E6-13E8-1041-81EE-8E2C8E255AFE}"/>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F623C11-2342-E04C-9E1B-8456ED8DFBD0}"/>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3B3F1120-0A43-D04E-8801-6496FD3839C5}" type="datetimeFigureOut">
              <a:rPr lang="en-US" smtClean="0"/>
              <a:t>3/19/2025</a:t>
            </a:fld>
            <a:endParaRPr lang="en-US"/>
          </a:p>
        </p:txBody>
      </p:sp>
      <p:sp>
        <p:nvSpPr>
          <p:cNvPr id="4" name="Footer Placeholder 3">
            <a:extLst>
              <a:ext uri="{FF2B5EF4-FFF2-40B4-BE49-F238E27FC236}">
                <a16:creationId xmlns:a16="http://schemas.microsoft.com/office/drawing/2014/main" id="{13ECB1A3-733B-9B4D-BD47-FA5F29A7492B}"/>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9132F4D-0CB9-584E-B1AE-35BE0F33EEA4}"/>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6DC7526-C08E-FE4C-A2CA-701C523EC6EA}" type="slidenum">
              <a:rPr lang="en-US" smtClean="0"/>
              <a:t>‹#›</a:t>
            </a:fld>
            <a:endParaRPr lang="en-US"/>
          </a:p>
        </p:txBody>
      </p:sp>
    </p:spTree>
    <p:extLst>
      <p:ext uri="{BB962C8B-B14F-4D97-AF65-F5344CB8AC3E}">
        <p14:creationId xmlns:p14="http://schemas.microsoft.com/office/powerpoint/2010/main" val="3032500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08E75A0-6EC9-CC4A-9B7D-7166CE3AFB5C}" type="datetimeFigureOut">
              <a:rPr lang="en-US" smtClean="0"/>
              <a:t>3/19/2025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B949D45-0C80-1647-993A-C0D696327CE4}" type="slidenum">
              <a:rPr lang="en-US" smtClean="0"/>
              <a:t>‹#›</a:t>
            </a:fld>
            <a:endParaRPr lang="en-US"/>
          </a:p>
        </p:txBody>
      </p:sp>
    </p:spTree>
    <p:extLst>
      <p:ext uri="{BB962C8B-B14F-4D97-AF65-F5344CB8AC3E}">
        <p14:creationId xmlns:p14="http://schemas.microsoft.com/office/powerpoint/2010/main" val="420798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949D45-0C80-1647-993A-C0D696327CE4}" type="slidenum">
              <a:rPr lang="en-US" smtClean="0"/>
              <a:t>1</a:t>
            </a:fld>
            <a:endParaRPr lang="en-US"/>
          </a:p>
        </p:txBody>
      </p:sp>
    </p:spTree>
    <p:extLst>
      <p:ext uri="{BB962C8B-B14F-4D97-AF65-F5344CB8AC3E}">
        <p14:creationId xmlns:p14="http://schemas.microsoft.com/office/powerpoint/2010/main" val="3485274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949D45-0C80-1647-993A-C0D696327CE4}" type="slidenum">
              <a:rPr lang="en-US" smtClean="0"/>
              <a:t>10</a:t>
            </a:fld>
            <a:endParaRPr lang="en-US"/>
          </a:p>
        </p:txBody>
      </p:sp>
    </p:spTree>
    <p:extLst>
      <p:ext uri="{BB962C8B-B14F-4D97-AF65-F5344CB8AC3E}">
        <p14:creationId xmlns:p14="http://schemas.microsoft.com/office/powerpoint/2010/main" val="389834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B18009-2F5A-401A-9E1A-AB0AE51EE573}" type="slidenum">
              <a:rPr lang="en-US" smtClean="0"/>
              <a:t>2</a:t>
            </a:fld>
            <a:endParaRPr lang="en-US"/>
          </a:p>
        </p:txBody>
      </p:sp>
    </p:spTree>
    <p:extLst>
      <p:ext uri="{BB962C8B-B14F-4D97-AF65-F5344CB8AC3E}">
        <p14:creationId xmlns:p14="http://schemas.microsoft.com/office/powerpoint/2010/main" val="17258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prstClr val="black"/>
                </a:solidFill>
                <a:effectLst/>
                <a:uLnTx/>
                <a:uFillTx/>
                <a:latin typeface="Calibri" panose="020F0502020204030204"/>
                <a:ea typeface="+mn-ea"/>
                <a:cs typeface="+mn-cs"/>
              </a:rPr>
              <a:t>DEF:</a:t>
            </a:r>
            <a:r>
              <a:rPr kumimoji="0" lang="en-US" sz="1600" b="0" i="1" u="none" strike="noStrike" kern="1200" cap="none" spc="0" normalizeH="0" baseline="0" noProof="0" err="1">
                <a:ln>
                  <a:noFill/>
                </a:ln>
                <a:solidFill>
                  <a:srgbClr val="062071"/>
                </a:solidFill>
                <a:effectLst/>
                <a:uLnTx/>
                <a:uFillTx/>
                <a:latin typeface="Poppins" panose="00000500000000000000" pitchFamily="2" charset="0"/>
                <a:ea typeface="+mn-ea"/>
                <a:cs typeface="Poppins" panose="00000500000000000000" pitchFamily="2" charset="0"/>
              </a:rPr>
              <a:t>a</a:t>
            </a:r>
            <a:r>
              <a:rPr kumimoji="0" lang="en-US" sz="1600" b="0" i="1" u="none" strike="noStrike" kern="1200" cap="none" spc="0" normalizeH="0" baseline="0" noProof="0">
                <a:ln>
                  <a:noFill/>
                </a:ln>
                <a:solidFill>
                  <a:srgbClr val="062071"/>
                </a:solidFill>
                <a:effectLst/>
                <a:uLnTx/>
                <a:uFillTx/>
                <a:latin typeface="Poppins" panose="00000500000000000000" pitchFamily="2" charset="0"/>
                <a:ea typeface="+mn-ea"/>
                <a:cs typeface="Poppins" panose="00000500000000000000" pitchFamily="2" charset="0"/>
              </a:rPr>
              <a:t> collaborative forum for education sector policy dialogue under government leadership, where the primary consultation on education sector development takes place between a government and its partners.”</a:t>
            </a:r>
            <a:r>
              <a:rPr kumimoji="0" lang="en-US" sz="1600" b="0" i="1" u="none" strike="noStrike" kern="1200" cap="none" spc="0" normalizeH="0" baseline="0" noProof="0">
                <a:ln>
                  <a:noFill/>
                </a:ln>
                <a:solidFill>
                  <a:prstClr val="white">
                    <a:alpha val="70000"/>
                  </a:prstClr>
                </a:solidFill>
                <a:effectLst/>
                <a:uLnTx/>
                <a:uFillTx/>
                <a:latin typeface="Poppins" panose="00000500000000000000" pitchFamily="2" charset="0"/>
                <a:ea typeface="+mn-ea"/>
                <a:cs typeface="Poppins" panose="00000500000000000000" pitchFamily="2" charset="0"/>
              </a:rPr>
              <a:t>  </a:t>
            </a:r>
            <a:r>
              <a:rPr kumimoji="0" lang="en-US" sz="1600" b="0" i="1" u="none" strike="noStrike" kern="1200" cap="none" spc="0" normalizeH="0" baseline="0" noProof="0">
                <a:ln>
                  <a:noFill/>
                </a:ln>
                <a:solidFill>
                  <a:srgbClr val="345482">
                    <a:lumMod val="50000"/>
                    <a:alpha val="70000"/>
                  </a:srgbClr>
                </a:solidFill>
                <a:effectLst/>
                <a:uLnTx/>
                <a:uFillTx/>
                <a:latin typeface="Poppins" panose="00000500000000000000" pitchFamily="2" charset="0"/>
                <a:ea typeface="+mn-ea"/>
                <a:cs typeface="Poppins" panose="00000500000000000000" pitchFamily="2" charset="0"/>
              </a:rPr>
              <a:t>GPE Charter</a:t>
            </a:r>
            <a:endParaRPr kumimoji="0" lang="fr-FR" sz="1600" b="0" i="0" u="none" strike="noStrike" kern="1200" cap="none" spc="0" normalizeH="0" baseline="0" noProof="0">
              <a:ln>
                <a:noFill/>
              </a:ln>
              <a:solidFill>
                <a:srgbClr val="345482">
                  <a:lumMod val="50000"/>
                  <a:alpha val="70000"/>
                </a:srgbClr>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prstClr val="black"/>
                </a:solidFill>
                <a:effectLst/>
                <a:uLnTx/>
                <a:uFillTx/>
                <a:latin typeface="Calibri" panose="020F0502020204030204"/>
                <a:ea typeface="+mn-ea"/>
                <a:cs typeface="+mn-cs"/>
              </a:rPr>
              <a:t>Membership</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LEGs generally comprise members of the government, donors and development agencies and other education development partners such as civil society organizations, teacher organizations, private education providers, and members of private sector as well as private foundations.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prstClr val="black"/>
                </a:solidFill>
                <a:effectLst/>
                <a:uLnTx/>
                <a:uFillTx/>
                <a:latin typeface="Calibri" panose="020F0502020204030204"/>
                <a:ea typeface="+mn-ea"/>
                <a:cs typeface="+mn-cs"/>
              </a:rPr>
              <a:t>Vehicles for sector dialogue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Dialogue may occur through the medium of a </a:t>
            </a:r>
            <a:r>
              <a:rPr kumimoji="0" lang="en-US" sz="1200" b="0" i="0" u="sng" strike="noStrike" kern="1200" cap="none" spc="0" normalizeH="0" baseline="0" noProof="0">
                <a:ln>
                  <a:noFill/>
                </a:ln>
                <a:solidFill>
                  <a:prstClr val="black"/>
                </a:solidFill>
                <a:effectLst/>
                <a:uLnTx/>
                <a:uFillTx/>
                <a:latin typeface="Calibri" panose="020F0502020204030204"/>
                <a:ea typeface="+mn-ea"/>
                <a:cs typeface="+mn-cs"/>
              </a:rPr>
              <a:t>local education group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led by the government and co-chaired by a lead development partner. However,</a:t>
            </a:r>
            <a:r>
              <a:rPr kumimoji="0" lang="en-US" sz="1200" b="0" i="1"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this is just one name, or a generic term, to describe country-led arrangements for the coordination and governance of education sector policy dialogue. Names for education groups with similar dialogue functions include  - education coordinating group, education consultative group, education sector development committee and joint education sector working group.</a:t>
            </a: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US"/>
          </a:p>
        </p:txBody>
      </p:sp>
      <p:sp>
        <p:nvSpPr>
          <p:cNvPr id="4" name="Slide Number Placeholder 3"/>
          <p:cNvSpPr>
            <a:spLocks noGrp="1"/>
          </p:cNvSpPr>
          <p:nvPr>
            <p:ph type="sldNum" sz="quarter" idx="5"/>
          </p:nvPr>
        </p:nvSpPr>
        <p:spPr/>
        <p:txBody>
          <a:bodyPr/>
          <a:lstStyle/>
          <a:p>
            <a:fld id="{14B18009-2F5A-401A-9E1A-AB0AE51EE573}" type="slidenum">
              <a:rPr lang="en-US" smtClean="0"/>
              <a:t>3</a:t>
            </a:fld>
            <a:endParaRPr lang="en-US"/>
          </a:p>
        </p:txBody>
      </p:sp>
    </p:spTree>
    <p:extLst>
      <p:ext uri="{BB962C8B-B14F-4D97-AF65-F5344CB8AC3E}">
        <p14:creationId xmlns:p14="http://schemas.microsoft.com/office/powerpoint/2010/main" val="2233831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300" b="1"/>
              <a:t>Connect to key elements of previous strategies and lessons learnt in this new approach </a:t>
            </a:r>
          </a:p>
          <a:p>
            <a:pPr marL="181240" indent="-181240" fontAlgn="t">
              <a:buFont typeface="Arial" panose="020B0604020202020204" pitchFamily="34" charset="0"/>
              <a:buChar char="•"/>
            </a:pPr>
            <a:r>
              <a:rPr lang="en-GB" sz="1300"/>
              <a:t>This approach strengthens the focus on transformation</a:t>
            </a:r>
          </a:p>
          <a:p>
            <a:pPr marL="181240" indent="-181240" fontAlgn="t">
              <a:buFont typeface="Arial" panose="020B0604020202020204" pitchFamily="34" charset="0"/>
              <a:buChar char="•"/>
            </a:pPr>
            <a:r>
              <a:rPr lang="en-GB" sz="1300"/>
              <a:t>Address why GPE decided to focus on system transformation</a:t>
            </a:r>
          </a:p>
          <a:p>
            <a:pPr marL="181240" indent="-181240" fontAlgn="t">
              <a:buFont typeface="Arial" panose="020B0604020202020204" pitchFamily="34" charset="0"/>
              <a:buChar char="•"/>
            </a:pPr>
            <a:r>
              <a:rPr lang="en-GB" sz="1300"/>
              <a:t>GPE has been focusing on system transformation before, but we are trying to strengthen how that is realized in countries</a:t>
            </a:r>
          </a:p>
          <a:p>
            <a:pPr marL="181240" indent="-181240" fontAlgn="t">
              <a:buFont typeface="Arial" panose="020B0604020202020204" pitchFamily="34" charset="0"/>
              <a:buChar char="•"/>
            </a:pPr>
            <a:r>
              <a:rPr lang="en-GB" sz="1300"/>
              <a:t>The Compact as a way to better catalyse system transformation and is complementarity to the ESP</a:t>
            </a:r>
          </a:p>
          <a:p>
            <a:pPr rtl="0" eaLnBrk="1" fontAlgn="t" latinLnBrk="0" hangingPunct="1"/>
            <a:endParaRPr lang="en-US" sz="1300" b="1"/>
          </a:p>
          <a:p>
            <a:endParaRPr lang="en-GB" sz="1300" i="1"/>
          </a:p>
          <a:p>
            <a:pPr defTabSz="966612">
              <a:defRPr/>
            </a:pPr>
            <a:r>
              <a:rPr lang="en-GB" sz="1300"/>
              <a:t>On #3 below (slide 16-what the compact “isn’t): Raphaelle felt we should remove this tag, as she felt it would give the wrong impression by saying in a slide that a compact isn’t an ESP (but is based on national policy frameworks); Margarita indicated something similar in slide prep for the EI event today when outlining what the compact is. Perhaps instead, that box can be an abbreviated version of something like this (extracted from the compact guidelines):</a:t>
            </a:r>
            <a:r>
              <a:rPr lang="en-GB" sz="1300" i="1"/>
              <a:t> The Compact is not intended to be an “add-on” or supplant these processes in any way, but should add value; for example by reinforcing or sharpening the focus of policy dialogue, guiding prioritization of a new or existing sector plan or policy framework, or feeding into development partners’ priority setting and alignment discussions.</a:t>
            </a:r>
            <a:endParaRPr lang="en-GB" sz="1300"/>
          </a:p>
          <a:p>
            <a:r>
              <a:rPr lang="en-GB" sz="1300" i="1"/>
              <a:t> </a:t>
            </a:r>
            <a:endParaRPr lang="en-GB" sz="1300"/>
          </a:p>
          <a:p>
            <a:endParaRPr lang="en-GB"/>
          </a:p>
        </p:txBody>
      </p:sp>
      <p:sp>
        <p:nvSpPr>
          <p:cNvPr id="4" name="Slide Number Placeholder 3"/>
          <p:cNvSpPr>
            <a:spLocks noGrp="1"/>
          </p:cNvSpPr>
          <p:nvPr>
            <p:ph type="sldNum" sz="quarter" idx="5"/>
          </p:nvPr>
        </p:nvSpPr>
        <p:spPr/>
        <p:txBody>
          <a:bodyPr/>
          <a:lstStyle/>
          <a:p>
            <a:fld id="{4B949D45-0C80-1647-993A-C0D696327CE4}" type="slidenum">
              <a:rPr lang="en-US" smtClean="0"/>
              <a:t>4</a:t>
            </a:fld>
            <a:endParaRPr lang="en-US"/>
          </a:p>
        </p:txBody>
      </p:sp>
    </p:spTree>
    <p:extLst>
      <p:ext uri="{BB962C8B-B14F-4D97-AF65-F5344CB8AC3E}">
        <p14:creationId xmlns:p14="http://schemas.microsoft.com/office/powerpoint/2010/main" val="388085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a:p>
          <a:p>
            <a:r>
              <a:rPr lang="en-GB" sz="1300" b="1"/>
              <a:t>act on evidence should be crossing the 3 steps as an arrow maybe? </a:t>
            </a:r>
          </a:p>
          <a:p>
            <a:endParaRPr lang="en-GB" sz="1300"/>
          </a:p>
          <a:p>
            <a:endParaRPr lang="en-GB" sz="1300"/>
          </a:p>
        </p:txBody>
      </p:sp>
      <p:sp>
        <p:nvSpPr>
          <p:cNvPr id="4" name="Slide Number Placeholder 3"/>
          <p:cNvSpPr>
            <a:spLocks noGrp="1"/>
          </p:cNvSpPr>
          <p:nvPr>
            <p:ph type="sldNum" sz="quarter" idx="5"/>
          </p:nvPr>
        </p:nvSpPr>
        <p:spPr/>
        <p:txBody>
          <a:bodyPr/>
          <a:lstStyle/>
          <a:p>
            <a:fld id="{4B949D45-0C80-1647-993A-C0D696327CE4}" type="slidenum">
              <a:rPr lang="en-US" smtClean="0"/>
              <a:t>5</a:t>
            </a:fld>
            <a:endParaRPr lang="en-US"/>
          </a:p>
        </p:txBody>
      </p:sp>
    </p:spTree>
    <p:extLst>
      <p:ext uri="{BB962C8B-B14F-4D97-AF65-F5344CB8AC3E}">
        <p14:creationId xmlns:p14="http://schemas.microsoft.com/office/powerpoint/2010/main" val="2964565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A6B6C-0BAC-875C-32B5-B60BC5D78D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9A6F1-3D21-7976-0605-15A6ADFC9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17302E-109A-634F-08FD-CE9DF257B196}"/>
              </a:ext>
            </a:extLst>
          </p:cNvPr>
          <p:cNvSpPr>
            <a:spLocks noGrp="1"/>
          </p:cNvSpPr>
          <p:nvPr>
            <p:ph type="body" idx="1"/>
          </p:nvPr>
        </p:nvSpPr>
        <p:spPr/>
        <p:txBody>
          <a:bodyPr/>
          <a:lstStyle/>
          <a:p>
            <a:endParaRPr lang="en-GB" sz="1300"/>
          </a:p>
          <a:p>
            <a:r>
              <a:rPr lang="en-GB" sz="1300" b="1"/>
              <a:t>act on evidence should be crossing the 3 steps as an arrow maybe? </a:t>
            </a:r>
          </a:p>
          <a:p>
            <a:endParaRPr lang="en-GB" sz="1300"/>
          </a:p>
          <a:p>
            <a:endParaRPr lang="en-GB" sz="1300"/>
          </a:p>
        </p:txBody>
      </p:sp>
      <p:sp>
        <p:nvSpPr>
          <p:cNvPr id="4" name="Slide Number Placeholder 3">
            <a:extLst>
              <a:ext uri="{FF2B5EF4-FFF2-40B4-BE49-F238E27FC236}">
                <a16:creationId xmlns:a16="http://schemas.microsoft.com/office/drawing/2014/main" id="{2284E220-EF8E-C638-1FF1-34ADE2ED9B79}"/>
              </a:ext>
            </a:extLst>
          </p:cNvPr>
          <p:cNvSpPr>
            <a:spLocks noGrp="1"/>
          </p:cNvSpPr>
          <p:nvPr>
            <p:ph type="sldNum" sz="quarter" idx="5"/>
          </p:nvPr>
        </p:nvSpPr>
        <p:spPr/>
        <p:txBody>
          <a:bodyPr/>
          <a:lstStyle/>
          <a:p>
            <a:fld id="{4B949D45-0C80-1647-993A-C0D696327CE4}" type="slidenum">
              <a:rPr lang="en-US" smtClean="0"/>
              <a:t>6</a:t>
            </a:fld>
            <a:endParaRPr lang="en-US"/>
          </a:p>
        </p:txBody>
      </p:sp>
    </p:spTree>
    <p:extLst>
      <p:ext uri="{BB962C8B-B14F-4D97-AF65-F5344CB8AC3E}">
        <p14:creationId xmlns:p14="http://schemas.microsoft.com/office/powerpoint/2010/main" val="1066720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5BA5D-0691-DC77-1C2A-6621092DA4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79152-BF6F-D916-9463-20968F59B8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9BD17-F7A9-D340-D0EA-756EF5FEFDBC}"/>
              </a:ext>
            </a:extLst>
          </p:cNvPr>
          <p:cNvSpPr>
            <a:spLocks noGrp="1"/>
          </p:cNvSpPr>
          <p:nvPr>
            <p:ph type="body" idx="1"/>
          </p:nvPr>
        </p:nvSpPr>
        <p:spPr/>
        <p:txBody>
          <a:bodyPr/>
          <a:lstStyle/>
          <a:p>
            <a:endParaRPr lang="en-GB" sz="1300"/>
          </a:p>
          <a:p>
            <a:r>
              <a:rPr lang="en-GB" sz="1300" b="1"/>
              <a:t>act on evidence should be crossing the 3 steps as an arrow maybe? </a:t>
            </a:r>
          </a:p>
          <a:p>
            <a:endParaRPr lang="en-GB" sz="1300"/>
          </a:p>
          <a:p>
            <a:endParaRPr lang="en-GB" sz="1300"/>
          </a:p>
        </p:txBody>
      </p:sp>
      <p:sp>
        <p:nvSpPr>
          <p:cNvPr id="4" name="Slide Number Placeholder 3">
            <a:extLst>
              <a:ext uri="{FF2B5EF4-FFF2-40B4-BE49-F238E27FC236}">
                <a16:creationId xmlns:a16="http://schemas.microsoft.com/office/drawing/2014/main" id="{0F31703F-1FFA-FCE9-37B6-C04E2C55C878}"/>
              </a:ext>
            </a:extLst>
          </p:cNvPr>
          <p:cNvSpPr>
            <a:spLocks noGrp="1"/>
          </p:cNvSpPr>
          <p:nvPr>
            <p:ph type="sldNum" sz="quarter" idx="5"/>
          </p:nvPr>
        </p:nvSpPr>
        <p:spPr/>
        <p:txBody>
          <a:bodyPr/>
          <a:lstStyle/>
          <a:p>
            <a:fld id="{4B949D45-0C80-1647-993A-C0D696327CE4}" type="slidenum">
              <a:rPr lang="en-US" smtClean="0"/>
              <a:t>7</a:t>
            </a:fld>
            <a:endParaRPr lang="en-US"/>
          </a:p>
        </p:txBody>
      </p:sp>
    </p:spTree>
    <p:extLst>
      <p:ext uri="{BB962C8B-B14F-4D97-AF65-F5344CB8AC3E}">
        <p14:creationId xmlns:p14="http://schemas.microsoft.com/office/powerpoint/2010/main" val="2894255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a:t>could benefit from talking points on why these are priority areas for GPE, considered relevant in most if not all GPE partner countries, but what’s appropriate to prioritize in a given context must be based on context analysis and evidence, etc….. </a:t>
            </a:r>
          </a:p>
        </p:txBody>
      </p:sp>
      <p:sp>
        <p:nvSpPr>
          <p:cNvPr id="4" name="Slide Number Placeholder 3"/>
          <p:cNvSpPr>
            <a:spLocks noGrp="1"/>
          </p:cNvSpPr>
          <p:nvPr>
            <p:ph type="sldNum" sz="quarter" idx="5"/>
          </p:nvPr>
        </p:nvSpPr>
        <p:spPr/>
        <p:txBody>
          <a:bodyPr/>
          <a:lstStyle/>
          <a:p>
            <a:fld id="{4B949D45-0C80-1647-993A-C0D696327CE4}" type="slidenum">
              <a:rPr lang="en-US" smtClean="0"/>
              <a:t>8</a:t>
            </a:fld>
            <a:endParaRPr lang="en-US"/>
          </a:p>
        </p:txBody>
      </p:sp>
    </p:spTree>
    <p:extLst>
      <p:ext uri="{BB962C8B-B14F-4D97-AF65-F5344CB8AC3E}">
        <p14:creationId xmlns:p14="http://schemas.microsoft.com/office/powerpoint/2010/main" val="3667149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949D45-0C80-1647-993A-C0D696327CE4}" type="slidenum">
              <a:rPr lang="en-US" smtClean="0"/>
              <a:t>9</a:t>
            </a:fld>
            <a:endParaRPr lang="en-US"/>
          </a:p>
        </p:txBody>
      </p:sp>
    </p:spTree>
    <p:extLst>
      <p:ext uri="{BB962C8B-B14F-4D97-AF65-F5344CB8AC3E}">
        <p14:creationId xmlns:p14="http://schemas.microsoft.com/office/powerpoint/2010/main" val="4279209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79510-EF18-F944-8C48-97B6B8FC087E}"/>
              </a:ext>
            </a:extLst>
          </p:cNvPr>
          <p:cNvSpPr/>
          <p:nvPr userDrawn="1"/>
        </p:nvSpPr>
        <p:spPr>
          <a:xfrm>
            <a:off x="5627040" y="-7"/>
            <a:ext cx="6564960" cy="6858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 name="Rectangle 4">
            <a:extLst>
              <a:ext uri="{FF2B5EF4-FFF2-40B4-BE49-F238E27FC236}">
                <a16:creationId xmlns:a16="http://schemas.microsoft.com/office/drawing/2014/main" id="{E63344C5-E176-4A4B-8EF9-DF04083DB23A}"/>
              </a:ext>
            </a:extLst>
          </p:cNvPr>
          <p:cNvSpPr/>
          <p:nvPr userDrawn="1"/>
        </p:nvSpPr>
        <p:spPr>
          <a:xfrm>
            <a:off x="10784400" y="0"/>
            <a:ext cx="14076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1">
            <a:extLst>
              <a:ext uri="{FF2B5EF4-FFF2-40B4-BE49-F238E27FC236}">
                <a16:creationId xmlns:a16="http://schemas.microsoft.com/office/drawing/2014/main" id="{D0C94229-2F63-304B-9D13-F4229A2D824D}"/>
              </a:ext>
            </a:extLst>
          </p:cNvPr>
          <p:cNvSpPr>
            <a:spLocks noGrp="1"/>
          </p:cNvSpPr>
          <p:nvPr>
            <p:ph type="ctrTitle" hasCustomPrompt="1"/>
          </p:nvPr>
        </p:nvSpPr>
        <p:spPr>
          <a:xfrm>
            <a:off x="468369" y="457200"/>
            <a:ext cx="5158663" cy="715581"/>
          </a:xfrm>
        </p:spPr>
        <p:txBody>
          <a:bodyPr anchor="t" anchorCtr="0"/>
          <a:lstStyle>
            <a:lvl1pPr algn="l">
              <a:defRPr sz="6000">
                <a:solidFill>
                  <a:schemeClr val="bg1"/>
                </a:solidFill>
              </a:defRPr>
            </a:lvl1pPr>
          </a:lstStyle>
          <a:p>
            <a:r>
              <a:rPr lang="en-US"/>
              <a:t>Title</a:t>
            </a:r>
          </a:p>
        </p:txBody>
      </p:sp>
      <p:sp>
        <p:nvSpPr>
          <p:cNvPr id="3" name="Subtitle 2">
            <a:extLst>
              <a:ext uri="{FF2B5EF4-FFF2-40B4-BE49-F238E27FC236}">
                <a16:creationId xmlns:a16="http://schemas.microsoft.com/office/drawing/2014/main" id="{85C9C339-8534-414B-91C7-EDCAB7190341}"/>
              </a:ext>
            </a:extLst>
          </p:cNvPr>
          <p:cNvSpPr>
            <a:spLocks noGrp="1"/>
          </p:cNvSpPr>
          <p:nvPr>
            <p:ph type="subTitle" idx="1"/>
          </p:nvPr>
        </p:nvSpPr>
        <p:spPr>
          <a:xfrm>
            <a:off x="468369" y="1825388"/>
            <a:ext cx="5158663" cy="264688"/>
          </a:xfrm>
        </p:spPr>
        <p:txBody>
          <a:bodyPr/>
          <a:lstStyle>
            <a:lvl1pPr marL="0" indent="0" algn="l">
              <a:buNone/>
              <a:defRPr sz="1600" b="1" i="0">
                <a:solidFill>
                  <a:schemeClr val="bg1"/>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7B599CA5-E055-A941-AA8A-02EE21A6A4A6}"/>
              </a:ext>
            </a:extLst>
          </p:cNvPr>
          <p:cNvGrpSpPr/>
          <p:nvPr userDrawn="1"/>
        </p:nvGrpSpPr>
        <p:grpSpPr>
          <a:xfrm>
            <a:off x="-360600" y="-360001"/>
            <a:ext cx="12913200" cy="7578002"/>
            <a:chOff x="-360600" y="-360002"/>
            <a:chExt cx="12913200" cy="7578002"/>
          </a:xfrm>
        </p:grpSpPr>
        <p:sp>
          <p:nvSpPr>
            <p:cNvPr id="8" name="Rectangle 7">
              <a:extLst>
                <a:ext uri="{FF2B5EF4-FFF2-40B4-BE49-F238E27FC236}">
                  <a16:creationId xmlns:a16="http://schemas.microsoft.com/office/drawing/2014/main" id="{48B4125B-8F7F-EA4F-86C3-A1C9E556E4F4}"/>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2DF2E1DD-E29B-9841-952D-FFE44B4E545A}"/>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A1F91DE1-5EDA-A54F-8FCC-8FBB0A91E30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33FA5A43-3F1C-C84D-AD05-44F3A08168C2}"/>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E85AD53-F5EE-1546-AEB5-2DCFE12BEA8E}"/>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6A666BD2-E075-EE4B-8243-B79891155665}"/>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29879CC-AC28-5C43-B3AC-73BE8ED513D8}"/>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5D921A7D-09FB-D94B-8B22-59C892CAFD8C}"/>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FB56E69-0857-1743-8D77-86EB0CD586A3}"/>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EC7B6348-33EF-3148-A57C-C86A1C928589}"/>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3AD444A5-C833-074F-9A29-BF61C421A53D}"/>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9FF5AD98-5A6C-A844-98FC-FC08D0ADD135}"/>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C1D69ECE-5F61-324B-AA76-5B767D3DA743}"/>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A27CB14-D194-CE48-A10F-D4E4928DF287}"/>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8ECA84A2-8F0E-2F41-859D-DF44FC52BB49}"/>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3ACE62C-85E2-7240-9C5C-F39BBE19C692}"/>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3EF7355B-5BCB-F941-A3D2-268EC182F606}"/>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DC20E9C5-5AF5-7A48-92AA-CB91AF2CE6B7}"/>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B66FB77F-B6E5-FB43-A33F-39E2C97603CC}"/>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E074F02A-E2BF-074E-AD5B-7D25BB3702F9}"/>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A2E3383E-9009-294D-8D9C-BC87F9392268}"/>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67C0B9D4-2E09-254D-90C8-5803A27C92B2}"/>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3455FC2-C4EE-1041-9241-0014853267DD}"/>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6EC9EF5-CFFE-DB46-AE56-E7BEDAC17B88}"/>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72DE981B-7A65-0B4A-853F-B80A68360FFC}"/>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E1996591-7489-034D-9709-405538A581D9}"/>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8DF955F-34A2-9D42-BF43-88B325637BD2}"/>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4CDFE709-4BB3-CE46-BF02-4F186E2B79F9}"/>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A134620E-25D2-6C44-AC4B-A8302E8169F7}"/>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006DDF8-97A4-9A4F-B074-B2A077315671}"/>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EC5A1BDD-3134-064B-B065-DB9D4F7AD039}"/>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C16EC9D-FA80-424B-A650-82F6342B5DD5}"/>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F80DCAA-21D2-C24C-A1BC-F2844F68952E}"/>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DAE6DD39-F296-E844-9719-270F7E894B0A}"/>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CC12CD25-AC9D-D442-9A1B-A972C2C40C55}"/>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734ACC5-8121-1945-8A74-A2A1F1238CBB}"/>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22C41-BBF0-7045-A614-01C1A0A41A82}"/>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B3589DB-DAAA-0C4A-B36D-5ECC63A440F3}"/>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E0601FD-B11E-6B41-97E3-92A68F198E57}"/>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034B850-F833-A443-A22A-CE775257EF5C}"/>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F4CC179-118E-364F-BCEA-EDAA9DB589E9}"/>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F3B9664-BA52-A443-A5B4-FB7CBB295316}"/>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DA9DDF4-6280-3346-BBDC-00622F9C93A9}"/>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75FBA8F-58B6-824E-A066-D92A9301AAB4}"/>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D4B06D1-4043-5F47-89E8-B5C428C38261}"/>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89398FA-9C36-5942-A97F-26E3BCD7C24D}"/>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4F6F283-B2FD-E04D-9AA6-6AC788EB5848}"/>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486360D-C513-3F42-A734-1F240BED0952}"/>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78AE077-917A-9744-B4CE-EA729A7CBEEF}"/>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DC6796B-792C-3E49-9598-27CA7E401A42}"/>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16E9A8D-BB3A-5542-8D88-FE962735F3DA}"/>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E9E92E2-4219-7048-97F3-B5DCCA4AFBDD}"/>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EFA7FB0-1F10-C14C-A591-F9707809D4C5}"/>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9D31082-F277-3B4E-A5EA-C1D78AA3CDDB}"/>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7B70757-F0B7-954F-A4E3-BF42BCF88970}"/>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2FF443C-5176-7A40-8236-91BC542A7CCA}"/>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97B871D-3DED-5549-BD21-BF46DCDE46FC}"/>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CA0931F-B786-944B-A83B-8E6E13BC74C9}"/>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92C753B-4240-C546-A824-64F91438D4F9}"/>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F02EA4D-AD32-6545-9C1C-865133C5FEA4}"/>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4E87F8C-4F99-F949-A674-FCC7C962A0CF}"/>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AFA98D0-25DA-624F-A26C-8802688687B9}"/>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86B1A8C-D06E-BF42-B01F-643E7FC87A99}"/>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2609857-809D-4045-9293-65218CEAB594}"/>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B031B6D6-AE9F-C549-B179-279ED868A933}"/>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56894E7-5BF9-894F-9D73-1317066B247F}"/>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21906BC-6A8C-BF4F-92BB-2385DE379F35}"/>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3BD22EA-8C70-1E45-BCB3-2434B8A530C6}"/>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20994CA-8B00-FB49-ADEE-AA0A367E04F6}"/>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1D338AA-2C1E-2C4A-8823-182ACB86CC0F}"/>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8603E6C-AF65-4044-8D89-7010BC9C8F7E}"/>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56577DC-CFB4-F240-9F56-123D2F37ED5B}"/>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256653A-2156-C048-8095-0904A086BB31}"/>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63F1917-5A8C-F64F-BF76-48ADF01480C1}"/>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D4C8DAD-0C8D-6549-AC8B-E7F783758745}"/>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96E2F67-3DA0-3041-ABC4-CA2EBE4FE8B8}"/>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F8DC10DD-3679-F546-8B32-609D430AEC57}"/>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734CEE4-4352-3D40-98AF-31F766942126}"/>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EF83145-040C-ED4D-9DC3-502186BD7905}"/>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C168478-05FC-934E-B4CE-CB9268585146}"/>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3031DA7-8EB5-8B45-9D50-184AB1A7F69E}"/>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7593E0C5-262F-5740-AF11-4A9643519B7D}"/>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24005A9-1D9D-8040-A91E-CD905E904717}"/>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556FCC3B-8C4D-1547-8F7D-1D7B1B4208F6}"/>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6E0AA09E-94C4-5945-9A2A-6EC38D35C5E6}"/>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9956C557-9734-9B4A-AD0E-5D929477D56B}"/>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7501739-02B4-3745-8B8A-8B4E6978FC9E}"/>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98" name="Group 97">
            <a:extLst>
              <a:ext uri="{FF2B5EF4-FFF2-40B4-BE49-F238E27FC236}">
                <a16:creationId xmlns:a16="http://schemas.microsoft.com/office/drawing/2014/main" id="{7924E5BB-D0D0-1945-AA67-EF7CED9016D9}"/>
              </a:ext>
            </a:extLst>
          </p:cNvPr>
          <p:cNvGrpSpPr>
            <a:grpSpLocks noChangeAspect="1"/>
          </p:cNvGrpSpPr>
          <p:nvPr userDrawn="1"/>
        </p:nvGrpSpPr>
        <p:grpSpPr>
          <a:xfrm>
            <a:off x="468369" y="6091791"/>
            <a:ext cx="1662681" cy="504000"/>
            <a:chOff x="9525" y="2251075"/>
            <a:chExt cx="10080264" cy="3055578"/>
          </a:xfrm>
          <a:solidFill>
            <a:schemeClr val="bg1"/>
          </a:solidFill>
        </p:grpSpPr>
        <p:grpSp>
          <p:nvGrpSpPr>
            <p:cNvPr id="99" name="Group 98">
              <a:extLst>
                <a:ext uri="{FF2B5EF4-FFF2-40B4-BE49-F238E27FC236}">
                  <a16:creationId xmlns:a16="http://schemas.microsoft.com/office/drawing/2014/main" id="{D5DEE70D-9500-EA4E-8708-8F121B6433C5}"/>
                </a:ext>
              </a:extLst>
            </p:cNvPr>
            <p:cNvGrpSpPr/>
            <p:nvPr/>
          </p:nvGrpSpPr>
          <p:grpSpPr>
            <a:xfrm>
              <a:off x="9525" y="2251075"/>
              <a:ext cx="5927365" cy="3055578"/>
              <a:chOff x="9525" y="2251075"/>
              <a:chExt cx="5927365" cy="3055578"/>
            </a:xfrm>
            <a:grpFill/>
          </p:grpSpPr>
          <p:sp>
            <p:nvSpPr>
              <p:cNvPr id="101" name="Freeform 100">
                <a:extLst>
                  <a:ext uri="{FF2B5EF4-FFF2-40B4-BE49-F238E27FC236}">
                    <a16:creationId xmlns:a16="http://schemas.microsoft.com/office/drawing/2014/main" id="{C933DD48-1DB0-E94F-9017-B03C180382D0}"/>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02" name="Freeform 3">
                <a:extLst>
                  <a:ext uri="{FF2B5EF4-FFF2-40B4-BE49-F238E27FC236}">
                    <a16:creationId xmlns:a16="http://schemas.microsoft.com/office/drawing/2014/main" id="{B3806064-28A3-BF42-9700-1CA373515998}"/>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0" name="Freeform 99">
              <a:extLst>
                <a:ext uri="{FF2B5EF4-FFF2-40B4-BE49-F238E27FC236}">
                  <a16:creationId xmlns:a16="http://schemas.microsoft.com/office/drawing/2014/main" id="{FA3F7974-F191-434F-AFDF-FDBB8084CEE2}"/>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
        <p:nvSpPr>
          <p:cNvPr id="105" name="Rectangle 104">
            <a:extLst>
              <a:ext uri="{FF2B5EF4-FFF2-40B4-BE49-F238E27FC236}">
                <a16:creationId xmlns:a16="http://schemas.microsoft.com/office/drawing/2014/main" id="{6F0F0793-E27F-D241-AE06-18B53C2C9265}"/>
              </a:ext>
            </a:extLst>
          </p:cNvPr>
          <p:cNvSpPr/>
          <p:nvPr userDrawn="1"/>
        </p:nvSpPr>
        <p:spPr>
          <a:xfrm>
            <a:off x="5157370" y="5486400"/>
            <a:ext cx="14076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95" name="Picture Placeholder 99">
            <a:extLst>
              <a:ext uri="{FF2B5EF4-FFF2-40B4-BE49-F238E27FC236}">
                <a16:creationId xmlns:a16="http://schemas.microsoft.com/office/drawing/2014/main" id="{F089D73C-1BBD-7548-AF0C-34E9E661092A}"/>
              </a:ext>
            </a:extLst>
          </p:cNvPr>
          <p:cNvSpPr>
            <a:spLocks noGrp="1"/>
          </p:cNvSpPr>
          <p:nvPr>
            <p:ph type="pic" sz="quarter" idx="13" hasCustomPrompt="1"/>
          </p:nvPr>
        </p:nvSpPr>
        <p:spPr>
          <a:xfrm>
            <a:off x="5627040" y="457200"/>
            <a:ext cx="6095971" cy="5943593"/>
          </a:xfrm>
          <a:solidFill>
            <a:schemeClr val="tx1">
              <a:lumMod val="50000"/>
              <a:lumOff val="50000"/>
            </a:schemeClr>
          </a:solidFill>
          <a:ln>
            <a:noFill/>
          </a:ln>
        </p:spPr>
        <p:txBody>
          <a:bodyPr anchor="ctr" anchorCtr="0">
            <a:noAutofit/>
          </a:bodyPr>
          <a:lstStyle>
            <a:lvl1pPr marL="11113" indent="0" algn="ctr">
              <a:buNone/>
              <a:defRPr>
                <a:solidFill>
                  <a:schemeClr val="bg1"/>
                </a:solidFill>
              </a:defRPr>
            </a:lvl1pPr>
          </a:lstStyle>
          <a:p>
            <a:r>
              <a:rPr lang="en-US"/>
              <a:t> </a:t>
            </a:r>
          </a:p>
        </p:txBody>
      </p:sp>
    </p:spTree>
    <p:extLst>
      <p:ext uri="{BB962C8B-B14F-4D97-AF65-F5344CB8AC3E}">
        <p14:creationId xmlns:p14="http://schemas.microsoft.com/office/powerpoint/2010/main" val="256961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Basic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11B5-FDAD-354B-8BA9-B0457CCF576C}"/>
              </a:ext>
            </a:extLst>
          </p:cNvPr>
          <p:cNvSpPr>
            <a:spLocks noGrp="1"/>
          </p:cNvSpPr>
          <p:nvPr>
            <p:ph type="title" hasCustomPrompt="1"/>
          </p:nvPr>
        </p:nvSpPr>
        <p:spPr>
          <a:xfrm>
            <a:off x="468000" y="576000"/>
            <a:ext cx="11255273" cy="429348"/>
          </a:xfrm>
        </p:spPr>
        <p:txBody>
          <a:bodyPr anchor="ctr" anchorCtr="0"/>
          <a:lstStyle>
            <a:lvl1pPr>
              <a:defRPr sz="3600"/>
            </a:lvl1pPr>
          </a:lstStyle>
          <a:p>
            <a:r>
              <a:rPr lang="en-US"/>
              <a:t>Title</a:t>
            </a:r>
          </a:p>
        </p:txBody>
      </p:sp>
      <p:sp>
        <p:nvSpPr>
          <p:cNvPr id="3" name="Content Placeholder 2">
            <a:extLst>
              <a:ext uri="{FF2B5EF4-FFF2-40B4-BE49-F238E27FC236}">
                <a16:creationId xmlns:a16="http://schemas.microsoft.com/office/drawing/2014/main" id="{0C3812CF-CEC1-DC4E-BEEC-126EA7160E4A}"/>
              </a:ext>
            </a:extLst>
          </p:cNvPr>
          <p:cNvSpPr>
            <a:spLocks noGrp="1"/>
          </p:cNvSpPr>
          <p:nvPr>
            <p:ph sz="half" idx="1"/>
          </p:nvPr>
        </p:nvSpPr>
        <p:spPr>
          <a:xfrm>
            <a:off x="468370" y="1825625"/>
            <a:ext cx="4396593" cy="140217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6820BB-B19B-2049-8E9F-56F73CFC2A91}"/>
              </a:ext>
            </a:extLst>
          </p:cNvPr>
          <p:cNvSpPr>
            <a:spLocks noGrp="1"/>
          </p:cNvSpPr>
          <p:nvPr>
            <p:ph sz="half" idx="2"/>
          </p:nvPr>
        </p:nvSpPr>
        <p:spPr>
          <a:xfrm>
            <a:off x="5043330" y="1825625"/>
            <a:ext cx="4396591" cy="140217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2E85C54-E661-0549-B166-A3230E33B556}"/>
              </a:ext>
            </a:extLst>
          </p:cNvPr>
          <p:cNvSpPr>
            <a:spLocks noGrp="1"/>
          </p:cNvSpPr>
          <p:nvPr>
            <p:ph type="sldNum" sz="quarter" idx="12"/>
          </p:nvPr>
        </p:nvSpPr>
        <p:spPr/>
        <p:txBody>
          <a:bodyPr/>
          <a:lstStyle/>
          <a:p>
            <a:fld id="{119EE5AA-4A82-3F49-B3AB-06358B8BA8C5}" type="slidenum">
              <a:rPr lang="en-US" smtClean="0"/>
              <a:t>‹#›</a:t>
            </a:fld>
            <a:endParaRPr lang="en-US"/>
          </a:p>
        </p:txBody>
      </p:sp>
      <p:grpSp>
        <p:nvGrpSpPr>
          <p:cNvPr id="8" name="Group 7">
            <a:extLst>
              <a:ext uri="{FF2B5EF4-FFF2-40B4-BE49-F238E27FC236}">
                <a16:creationId xmlns:a16="http://schemas.microsoft.com/office/drawing/2014/main" id="{5887AE94-484C-6C47-96CB-A47ECEDC57DF}"/>
              </a:ext>
            </a:extLst>
          </p:cNvPr>
          <p:cNvGrpSpPr/>
          <p:nvPr userDrawn="1"/>
        </p:nvGrpSpPr>
        <p:grpSpPr>
          <a:xfrm>
            <a:off x="-360600" y="-360002"/>
            <a:ext cx="12913200" cy="7578002"/>
            <a:chOff x="-360600" y="-360002"/>
            <a:chExt cx="12913200" cy="7578002"/>
          </a:xfrm>
        </p:grpSpPr>
        <p:sp>
          <p:nvSpPr>
            <p:cNvPr id="9" name="Rectangle 8">
              <a:extLst>
                <a:ext uri="{FF2B5EF4-FFF2-40B4-BE49-F238E27FC236}">
                  <a16:creationId xmlns:a16="http://schemas.microsoft.com/office/drawing/2014/main" id="{0801F15A-5ADE-A941-9ADC-7E94823251EB}"/>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10" name="Group 9">
              <a:extLst>
                <a:ext uri="{FF2B5EF4-FFF2-40B4-BE49-F238E27FC236}">
                  <a16:creationId xmlns:a16="http://schemas.microsoft.com/office/drawing/2014/main" id="{A815228E-CAF7-224A-9590-DFBFEE7692FB}"/>
                </a:ext>
              </a:extLst>
            </p:cNvPr>
            <p:cNvGrpSpPr/>
            <p:nvPr userDrawn="1"/>
          </p:nvGrpSpPr>
          <p:grpSpPr>
            <a:xfrm>
              <a:off x="-360600" y="0"/>
              <a:ext cx="180000" cy="6858000"/>
              <a:chOff x="-360600" y="0"/>
              <a:chExt cx="180000" cy="6858000"/>
            </a:xfrm>
          </p:grpSpPr>
          <p:cxnSp>
            <p:nvCxnSpPr>
              <p:cNvPr id="65" name="Straight Connector 64">
                <a:extLst>
                  <a:ext uri="{FF2B5EF4-FFF2-40B4-BE49-F238E27FC236}">
                    <a16:creationId xmlns:a16="http://schemas.microsoft.com/office/drawing/2014/main" id="{666071D0-5615-A049-BBD8-F0820F37D633}"/>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23EB426-B63B-D941-80FE-C10BCF853BF0}"/>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BB87B403-B251-784C-9C73-D9A9F923509F}"/>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D25EFB66-CEA9-EE42-8B19-25729C1C750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95BB7FB-2461-4246-9F95-CB07EEB0D37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9BD9B55-ADD2-6442-8EE4-1E842AC5B779}"/>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C66C3E0-687A-D543-A1EE-E084C553143A}"/>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047F61D-7F3A-4C4B-B006-DDF8DE3ED1D8}"/>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BBE8BFD-853C-5D44-BC8A-52009D4CF243}"/>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7578427-D4ED-784D-B85D-13526EB4B173}"/>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A9D0C80-C2BF-A44E-9BC9-66DC5421965B}"/>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737AE28-1A09-F747-90E6-24ECDDC2B074}"/>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18FE902-8230-BD4D-8324-7F02B9B070B3}"/>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E1214A0-98F3-2D45-A371-3C9C837DBF9D}"/>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EA6BC34-ACCD-4947-B64F-DBC66C25B4B1}"/>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3F2321DE-C2D7-4144-A64C-A03AE47426B8}"/>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9FEDB4F-95DA-224B-B6E5-F8BE54FCE4E5}"/>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EFC284F-D650-9B4E-AF7F-844E222C4BBD}"/>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94ECB9B5-576A-4B45-8CA0-27E6E1376145}"/>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36101D84-B4B3-4047-9FE6-4E384E37A796}"/>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E0C1163-D608-934A-BE7F-FE9E22298E5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68527D4E-EB9C-CB46-8FB6-EECB242AF03C}"/>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4F6B660-66D3-FE41-8BF9-BF26248E31B9}"/>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DA88714-14F6-3A4B-BE5D-C168217B662D}"/>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36DFCBB-A33E-8C43-8934-5150A6685EB4}"/>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FA07A7EB-0DCE-A646-8EF2-B00B780ABF8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4D54C1A-52DA-9540-A621-281E749B5242}"/>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1FD0EBE-979C-8949-9FF1-0B0B1D3209AF}"/>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076B84B-EE58-9745-94F9-C5CC6AB50B58}"/>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DBFD9813-A095-FC4D-9148-0E05DBB311D8}"/>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5A15464-8459-C940-9431-FE811BEF5E2B}"/>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EC3CD0AB-D420-EA4B-9C11-5ECFC1AB8F27}"/>
                </a:ext>
              </a:extLst>
            </p:cNvPr>
            <p:cNvGrpSpPr/>
            <p:nvPr userDrawn="1"/>
          </p:nvGrpSpPr>
          <p:grpSpPr>
            <a:xfrm>
              <a:off x="-600" y="-360002"/>
              <a:ext cx="12193200" cy="180000"/>
              <a:chOff x="-600" y="-360002"/>
              <a:chExt cx="12193200" cy="180000"/>
            </a:xfrm>
          </p:grpSpPr>
          <p:cxnSp>
            <p:nvCxnSpPr>
              <p:cNvPr id="12" name="Straight Connector 11">
                <a:extLst>
                  <a:ext uri="{FF2B5EF4-FFF2-40B4-BE49-F238E27FC236}">
                    <a16:creationId xmlns:a16="http://schemas.microsoft.com/office/drawing/2014/main" id="{F70B8C7C-9D5B-8245-BFCE-989B4DD50CD6}"/>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228BB1F-32AF-FE4D-BF12-4E7EF5B5CDE0}"/>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F2B2B1E-A830-F24E-A1F4-3CDA9C10514E}"/>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7044D73-BFBC-9E46-ABB7-8A6445847FA9}"/>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3F5B336-58D2-F747-BBA5-C5272412C702}"/>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A6619BE-3BA7-8E4B-B08D-82F341DCC75A}"/>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14ACE15-FB93-9741-8D3A-E99750C8FD39}"/>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4DA00D3-C5EF-4E49-807F-FE91D75E9555}"/>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730D1E1-704D-EA45-8A73-D587DE77748B}"/>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1A3E73C-8F85-5D49-8F8C-EDE5254584F3}"/>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C507F3F-CFA4-154E-AB0C-F9581E0081C1}"/>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9DFF91E-E87C-4C48-B6F6-F52E085CF51F}"/>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D6C16D-16E7-3348-A55C-F4EDA79DEBC1}"/>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FDC3DE6-7076-704B-A33D-2BB2B06B3023}"/>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1552FD-B6DB-1F48-8F8F-E1E547F6B5A8}"/>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EDA11B9-A261-DC4D-A74B-93F191165FCB}"/>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E60B2A5-AD5A-2347-B8F5-1867E6C0311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B7DFA49-1966-814F-9AB7-9405BF91B5CA}"/>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068A898-3185-9B45-B37D-691C56FF1C42}"/>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B977CF0-33EA-0D40-9BD8-405CD4541F5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91D3C5E-19C8-1C49-B222-01595464D98F}"/>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BBD80E3-E6CE-7045-A779-13CA2AF12D73}"/>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C0033F4-217C-D045-863F-A9620AD7CD4F}"/>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0FD958E-9EAD-8B40-AA51-71E7B7B3C2F8}"/>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E7FC963-15C7-E843-9EF2-35147728579A}"/>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F2E8DB6-489B-1049-8CDC-6DC2913A8352}"/>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5E2B4E1-EB81-994C-8437-FD2107A9A84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8E10831-8725-DA4B-A96E-18FB76BDB21A}"/>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230AAF0-E666-144E-BB9C-822573749E15}"/>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D4BDAA3-72C2-CE4A-9D47-C1F8CC2B8706}"/>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0B2F3AA-8F71-9D4D-9495-AFAC05714B7C}"/>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16531F8-E461-294E-A3D6-464F55D617AB}"/>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A9C7EEB-C22B-544D-B092-E783C58ED7D2}"/>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1D20B55-AAE7-0A45-BF2F-3A9F3FAF24F8}"/>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C063B91-D1CC-254A-8095-63B6034015AE}"/>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2AC7328-FD93-504D-AB40-E336D14D06D0}"/>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26131C4-1AE4-CD44-B4F2-416028FE88A3}"/>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48E86FC-841A-0D41-B1ED-1ECE0F547372}"/>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BD6A39C-DA1C-3E4D-B5CB-2065EDD1B895}"/>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6F4BD5F-DA3F-F642-9C66-FDA02AB380DD}"/>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4BABF22-2A19-0B4B-BB4A-556499D040C6}"/>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531849D1-6F7C-064F-B6E2-47BB1F100ABD}"/>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22A015C-F9C9-154F-9355-F99B56DCA009}"/>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3073A2B-AD63-6141-A0E1-41D65A11833E}"/>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36F1C28-98E1-A14B-BF96-13191159C4E5}"/>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D8DBB39-61A8-FD4A-9BA0-ED47545B2E40}"/>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C35C452-CFFC-AF4D-B094-D16F2A019012}"/>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6B0074F-15B8-1A45-A677-A3CCDE613EE6}"/>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B88A2DB2-36FC-5E4E-A3FC-6B60202BDA54}"/>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02D2ECF-EB4B-BF42-B193-B7B0E9146728}"/>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22E0BD1-2E2B-9649-A15B-75C8CF7555D4}"/>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EDE3E56-1597-5046-BD74-88344046443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3333BB4D-808A-AF49-B0AC-C62CECD88A5D}"/>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18365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Basic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11B5-FDAD-354B-8BA9-B0457CCF576C}"/>
              </a:ext>
            </a:extLst>
          </p:cNvPr>
          <p:cNvSpPr>
            <a:spLocks noGrp="1"/>
          </p:cNvSpPr>
          <p:nvPr>
            <p:ph type="title" hasCustomPrompt="1"/>
          </p:nvPr>
        </p:nvSpPr>
        <p:spPr>
          <a:xfrm>
            <a:off x="468000" y="576000"/>
            <a:ext cx="11255273" cy="429348"/>
          </a:xfrm>
        </p:spPr>
        <p:txBody>
          <a:bodyPr anchor="ctr" anchorCtr="0"/>
          <a:lstStyle>
            <a:lvl1pPr>
              <a:defRPr sz="3600"/>
            </a:lvl1pPr>
          </a:lstStyle>
          <a:p>
            <a:r>
              <a:rPr lang="en-US"/>
              <a:t>Title</a:t>
            </a:r>
          </a:p>
        </p:txBody>
      </p:sp>
      <p:sp>
        <p:nvSpPr>
          <p:cNvPr id="3" name="Content Placeholder 2">
            <a:extLst>
              <a:ext uri="{FF2B5EF4-FFF2-40B4-BE49-F238E27FC236}">
                <a16:creationId xmlns:a16="http://schemas.microsoft.com/office/drawing/2014/main" id="{0C3812CF-CEC1-DC4E-BEEC-126EA7160E4A}"/>
              </a:ext>
            </a:extLst>
          </p:cNvPr>
          <p:cNvSpPr>
            <a:spLocks noGrp="1"/>
          </p:cNvSpPr>
          <p:nvPr>
            <p:ph sz="half" idx="1"/>
          </p:nvPr>
        </p:nvSpPr>
        <p:spPr>
          <a:xfrm>
            <a:off x="468370" y="1825625"/>
            <a:ext cx="3517275" cy="145270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6820BB-B19B-2049-8E9F-56F73CFC2A91}"/>
              </a:ext>
            </a:extLst>
          </p:cNvPr>
          <p:cNvSpPr>
            <a:spLocks noGrp="1"/>
          </p:cNvSpPr>
          <p:nvPr>
            <p:ph sz="half" idx="2"/>
          </p:nvPr>
        </p:nvSpPr>
        <p:spPr>
          <a:xfrm>
            <a:off x="4337363" y="1825625"/>
            <a:ext cx="3517274" cy="145270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2E85C54-E661-0549-B166-A3230E33B556}"/>
              </a:ext>
            </a:extLst>
          </p:cNvPr>
          <p:cNvSpPr>
            <a:spLocks noGrp="1"/>
          </p:cNvSpPr>
          <p:nvPr>
            <p:ph type="sldNum" sz="quarter" idx="12"/>
          </p:nvPr>
        </p:nvSpPr>
        <p:spPr/>
        <p:txBody>
          <a:bodyPr/>
          <a:lstStyle/>
          <a:p>
            <a:fld id="{119EE5AA-4A82-3F49-B3AB-06358B8BA8C5}" type="slidenum">
              <a:rPr lang="en-US" smtClean="0"/>
              <a:t>‹#›</a:t>
            </a:fld>
            <a:endParaRPr lang="en-US"/>
          </a:p>
        </p:txBody>
      </p:sp>
      <p:grpSp>
        <p:nvGrpSpPr>
          <p:cNvPr id="8" name="Group 7">
            <a:extLst>
              <a:ext uri="{FF2B5EF4-FFF2-40B4-BE49-F238E27FC236}">
                <a16:creationId xmlns:a16="http://schemas.microsoft.com/office/drawing/2014/main" id="{5887AE94-484C-6C47-96CB-A47ECEDC57DF}"/>
              </a:ext>
            </a:extLst>
          </p:cNvPr>
          <p:cNvGrpSpPr/>
          <p:nvPr userDrawn="1"/>
        </p:nvGrpSpPr>
        <p:grpSpPr>
          <a:xfrm>
            <a:off x="-360600" y="-360002"/>
            <a:ext cx="12913200" cy="7578002"/>
            <a:chOff x="-360600" y="-360002"/>
            <a:chExt cx="12913200" cy="7578002"/>
          </a:xfrm>
        </p:grpSpPr>
        <p:sp>
          <p:nvSpPr>
            <p:cNvPr id="9" name="Rectangle 8">
              <a:extLst>
                <a:ext uri="{FF2B5EF4-FFF2-40B4-BE49-F238E27FC236}">
                  <a16:creationId xmlns:a16="http://schemas.microsoft.com/office/drawing/2014/main" id="{0801F15A-5ADE-A941-9ADC-7E94823251EB}"/>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10" name="Group 9">
              <a:extLst>
                <a:ext uri="{FF2B5EF4-FFF2-40B4-BE49-F238E27FC236}">
                  <a16:creationId xmlns:a16="http://schemas.microsoft.com/office/drawing/2014/main" id="{A815228E-CAF7-224A-9590-DFBFEE7692FB}"/>
                </a:ext>
              </a:extLst>
            </p:cNvPr>
            <p:cNvGrpSpPr/>
            <p:nvPr userDrawn="1"/>
          </p:nvGrpSpPr>
          <p:grpSpPr>
            <a:xfrm>
              <a:off x="-360600" y="0"/>
              <a:ext cx="180000" cy="6858000"/>
              <a:chOff x="-360600" y="0"/>
              <a:chExt cx="180000" cy="6858000"/>
            </a:xfrm>
          </p:grpSpPr>
          <p:cxnSp>
            <p:nvCxnSpPr>
              <p:cNvPr id="65" name="Straight Connector 64">
                <a:extLst>
                  <a:ext uri="{FF2B5EF4-FFF2-40B4-BE49-F238E27FC236}">
                    <a16:creationId xmlns:a16="http://schemas.microsoft.com/office/drawing/2014/main" id="{666071D0-5615-A049-BBD8-F0820F37D633}"/>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23EB426-B63B-D941-80FE-C10BCF853BF0}"/>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BB87B403-B251-784C-9C73-D9A9F923509F}"/>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D25EFB66-CEA9-EE42-8B19-25729C1C750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95BB7FB-2461-4246-9F95-CB07EEB0D37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9BD9B55-ADD2-6442-8EE4-1E842AC5B779}"/>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C66C3E0-687A-D543-A1EE-E084C553143A}"/>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047F61D-7F3A-4C4B-B006-DDF8DE3ED1D8}"/>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BBE8BFD-853C-5D44-BC8A-52009D4CF243}"/>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7578427-D4ED-784D-B85D-13526EB4B173}"/>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A9D0C80-C2BF-A44E-9BC9-66DC5421965B}"/>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737AE28-1A09-F747-90E6-24ECDDC2B074}"/>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18FE902-8230-BD4D-8324-7F02B9B070B3}"/>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E1214A0-98F3-2D45-A371-3C9C837DBF9D}"/>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EA6BC34-ACCD-4947-B64F-DBC66C25B4B1}"/>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3F2321DE-C2D7-4144-A64C-A03AE47426B8}"/>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9FEDB4F-95DA-224B-B6E5-F8BE54FCE4E5}"/>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EFC284F-D650-9B4E-AF7F-844E222C4BBD}"/>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94ECB9B5-576A-4B45-8CA0-27E6E1376145}"/>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36101D84-B4B3-4047-9FE6-4E384E37A796}"/>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E0C1163-D608-934A-BE7F-FE9E22298E5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68527D4E-EB9C-CB46-8FB6-EECB242AF03C}"/>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4F6B660-66D3-FE41-8BF9-BF26248E31B9}"/>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DA88714-14F6-3A4B-BE5D-C168217B662D}"/>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36DFCBB-A33E-8C43-8934-5150A6685EB4}"/>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FA07A7EB-0DCE-A646-8EF2-B00B780ABF8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4D54C1A-52DA-9540-A621-281E749B5242}"/>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1FD0EBE-979C-8949-9FF1-0B0B1D3209AF}"/>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076B84B-EE58-9745-94F9-C5CC6AB50B58}"/>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DBFD9813-A095-FC4D-9148-0E05DBB311D8}"/>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5A15464-8459-C940-9431-FE811BEF5E2B}"/>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EC3CD0AB-D420-EA4B-9C11-5ECFC1AB8F27}"/>
                </a:ext>
              </a:extLst>
            </p:cNvPr>
            <p:cNvGrpSpPr/>
            <p:nvPr userDrawn="1"/>
          </p:nvGrpSpPr>
          <p:grpSpPr>
            <a:xfrm>
              <a:off x="-600" y="-360002"/>
              <a:ext cx="12193200" cy="180000"/>
              <a:chOff x="-600" y="-360002"/>
              <a:chExt cx="12193200" cy="180000"/>
            </a:xfrm>
          </p:grpSpPr>
          <p:cxnSp>
            <p:nvCxnSpPr>
              <p:cNvPr id="12" name="Straight Connector 11">
                <a:extLst>
                  <a:ext uri="{FF2B5EF4-FFF2-40B4-BE49-F238E27FC236}">
                    <a16:creationId xmlns:a16="http://schemas.microsoft.com/office/drawing/2014/main" id="{F70B8C7C-9D5B-8245-BFCE-989B4DD50CD6}"/>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228BB1F-32AF-FE4D-BF12-4E7EF5B5CDE0}"/>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F2B2B1E-A830-F24E-A1F4-3CDA9C10514E}"/>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7044D73-BFBC-9E46-ABB7-8A6445847FA9}"/>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3F5B336-58D2-F747-BBA5-C5272412C702}"/>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A6619BE-3BA7-8E4B-B08D-82F341DCC75A}"/>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14ACE15-FB93-9741-8D3A-E99750C8FD39}"/>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4DA00D3-C5EF-4E49-807F-FE91D75E9555}"/>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730D1E1-704D-EA45-8A73-D587DE77748B}"/>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1A3E73C-8F85-5D49-8F8C-EDE5254584F3}"/>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C507F3F-CFA4-154E-AB0C-F9581E0081C1}"/>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9DFF91E-E87C-4C48-B6F6-F52E085CF51F}"/>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D6C16D-16E7-3348-A55C-F4EDA79DEBC1}"/>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FDC3DE6-7076-704B-A33D-2BB2B06B3023}"/>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1552FD-B6DB-1F48-8F8F-E1E547F6B5A8}"/>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EDA11B9-A261-DC4D-A74B-93F191165FCB}"/>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E60B2A5-AD5A-2347-B8F5-1867E6C0311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B7DFA49-1966-814F-9AB7-9405BF91B5CA}"/>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068A898-3185-9B45-B37D-691C56FF1C42}"/>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B977CF0-33EA-0D40-9BD8-405CD4541F5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91D3C5E-19C8-1C49-B222-01595464D98F}"/>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BBD80E3-E6CE-7045-A779-13CA2AF12D73}"/>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C0033F4-217C-D045-863F-A9620AD7CD4F}"/>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0FD958E-9EAD-8B40-AA51-71E7B7B3C2F8}"/>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E7FC963-15C7-E843-9EF2-35147728579A}"/>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F2E8DB6-489B-1049-8CDC-6DC2913A8352}"/>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5E2B4E1-EB81-994C-8437-FD2107A9A84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8E10831-8725-DA4B-A96E-18FB76BDB21A}"/>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230AAF0-E666-144E-BB9C-822573749E15}"/>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D4BDAA3-72C2-CE4A-9D47-C1F8CC2B8706}"/>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0B2F3AA-8F71-9D4D-9495-AFAC05714B7C}"/>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16531F8-E461-294E-A3D6-464F55D617AB}"/>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A9C7EEB-C22B-544D-B092-E783C58ED7D2}"/>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1D20B55-AAE7-0A45-BF2F-3A9F3FAF24F8}"/>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C063B91-D1CC-254A-8095-63B6034015AE}"/>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2AC7328-FD93-504D-AB40-E336D14D06D0}"/>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26131C4-1AE4-CD44-B4F2-416028FE88A3}"/>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48E86FC-841A-0D41-B1ED-1ECE0F547372}"/>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BD6A39C-DA1C-3E4D-B5CB-2065EDD1B895}"/>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6F4BD5F-DA3F-F642-9C66-FDA02AB380DD}"/>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4BABF22-2A19-0B4B-BB4A-556499D040C6}"/>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531849D1-6F7C-064F-B6E2-47BB1F100ABD}"/>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22A015C-F9C9-154F-9355-F99B56DCA009}"/>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3073A2B-AD63-6141-A0E1-41D65A11833E}"/>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36F1C28-98E1-A14B-BF96-13191159C4E5}"/>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D8DBB39-61A8-FD4A-9BA0-ED47545B2E40}"/>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C35C452-CFFC-AF4D-B094-D16F2A019012}"/>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6B0074F-15B8-1A45-A677-A3CCDE613EE6}"/>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B88A2DB2-36FC-5E4E-A3FC-6B60202BDA54}"/>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02D2ECF-EB4B-BF42-B193-B7B0E9146728}"/>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22E0BD1-2E2B-9649-A15B-75C8CF7555D4}"/>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EDE3E56-1597-5046-BD74-88344046443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3333BB4D-808A-AF49-B0AC-C62CECD88A5D}"/>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96" name="Content Placeholder 3">
            <a:extLst>
              <a:ext uri="{FF2B5EF4-FFF2-40B4-BE49-F238E27FC236}">
                <a16:creationId xmlns:a16="http://schemas.microsoft.com/office/drawing/2014/main" id="{F1A99B58-98A2-2042-BB7F-EFAF4099D971}"/>
              </a:ext>
            </a:extLst>
          </p:cNvPr>
          <p:cNvSpPr>
            <a:spLocks noGrp="1"/>
          </p:cNvSpPr>
          <p:nvPr>
            <p:ph sz="half" idx="13"/>
          </p:nvPr>
        </p:nvSpPr>
        <p:spPr>
          <a:xfrm>
            <a:off x="8206356" y="1825625"/>
            <a:ext cx="3517274" cy="145270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00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Basic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11B5-FDAD-354B-8BA9-B0457CCF576C}"/>
              </a:ext>
            </a:extLst>
          </p:cNvPr>
          <p:cNvSpPr>
            <a:spLocks noGrp="1"/>
          </p:cNvSpPr>
          <p:nvPr>
            <p:ph type="title" hasCustomPrompt="1"/>
          </p:nvPr>
        </p:nvSpPr>
        <p:spPr>
          <a:xfrm>
            <a:off x="468000" y="576000"/>
            <a:ext cx="11255273" cy="429348"/>
          </a:xfrm>
        </p:spPr>
        <p:txBody>
          <a:bodyPr anchor="ctr" anchorCtr="0"/>
          <a:lstStyle>
            <a:lvl1pPr>
              <a:defRPr sz="3600"/>
            </a:lvl1pPr>
          </a:lstStyle>
          <a:p>
            <a:r>
              <a:rPr lang="en-US"/>
              <a:t>Title</a:t>
            </a:r>
          </a:p>
        </p:txBody>
      </p:sp>
      <p:sp>
        <p:nvSpPr>
          <p:cNvPr id="3" name="Content Placeholder 2">
            <a:extLst>
              <a:ext uri="{FF2B5EF4-FFF2-40B4-BE49-F238E27FC236}">
                <a16:creationId xmlns:a16="http://schemas.microsoft.com/office/drawing/2014/main" id="{0C3812CF-CEC1-DC4E-BEEC-126EA7160E4A}"/>
              </a:ext>
            </a:extLst>
          </p:cNvPr>
          <p:cNvSpPr>
            <a:spLocks noGrp="1"/>
          </p:cNvSpPr>
          <p:nvPr>
            <p:ph sz="half" idx="1"/>
          </p:nvPr>
        </p:nvSpPr>
        <p:spPr>
          <a:xfrm>
            <a:off x="468371" y="1825625"/>
            <a:ext cx="2579334"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6820BB-B19B-2049-8E9F-56F73CFC2A91}"/>
              </a:ext>
            </a:extLst>
          </p:cNvPr>
          <p:cNvSpPr>
            <a:spLocks noGrp="1"/>
          </p:cNvSpPr>
          <p:nvPr>
            <p:ph sz="half" idx="2"/>
          </p:nvPr>
        </p:nvSpPr>
        <p:spPr>
          <a:xfrm>
            <a:off x="3360347" y="1825625"/>
            <a:ext cx="257933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2E85C54-E661-0549-B166-A3230E33B556}"/>
              </a:ext>
            </a:extLst>
          </p:cNvPr>
          <p:cNvSpPr>
            <a:spLocks noGrp="1"/>
          </p:cNvSpPr>
          <p:nvPr>
            <p:ph type="sldNum" sz="quarter" idx="12"/>
          </p:nvPr>
        </p:nvSpPr>
        <p:spPr/>
        <p:txBody>
          <a:bodyPr/>
          <a:lstStyle/>
          <a:p>
            <a:fld id="{119EE5AA-4A82-3F49-B3AB-06358B8BA8C5}" type="slidenum">
              <a:rPr lang="en-US" smtClean="0"/>
              <a:t>‹#›</a:t>
            </a:fld>
            <a:endParaRPr lang="en-US"/>
          </a:p>
        </p:txBody>
      </p:sp>
      <p:grpSp>
        <p:nvGrpSpPr>
          <p:cNvPr id="8" name="Group 7">
            <a:extLst>
              <a:ext uri="{FF2B5EF4-FFF2-40B4-BE49-F238E27FC236}">
                <a16:creationId xmlns:a16="http://schemas.microsoft.com/office/drawing/2014/main" id="{5887AE94-484C-6C47-96CB-A47ECEDC57DF}"/>
              </a:ext>
            </a:extLst>
          </p:cNvPr>
          <p:cNvGrpSpPr/>
          <p:nvPr userDrawn="1"/>
        </p:nvGrpSpPr>
        <p:grpSpPr>
          <a:xfrm>
            <a:off x="-360600" y="-360002"/>
            <a:ext cx="12913200" cy="7578002"/>
            <a:chOff x="-360600" y="-360002"/>
            <a:chExt cx="12913200" cy="7578002"/>
          </a:xfrm>
        </p:grpSpPr>
        <p:sp>
          <p:nvSpPr>
            <p:cNvPr id="9" name="Rectangle 8">
              <a:extLst>
                <a:ext uri="{FF2B5EF4-FFF2-40B4-BE49-F238E27FC236}">
                  <a16:creationId xmlns:a16="http://schemas.microsoft.com/office/drawing/2014/main" id="{0801F15A-5ADE-A941-9ADC-7E94823251EB}"/>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10" name="Group 9">
              <a:extLst>
                <a:ext uri="{FF2B5EF4-FFF2-40B4-BE49-F238E27FC236}">
                  <a16:creationId xmlns:a16="http://schemas.microsoft.com/office/drawing/2014/main" id="{A815228E-CAF7-224A-9590-DFBFEE7692FB}"/>
                </a:ext>
              </a:extLst>
            </p:cNvPr>
            <p:cNvGrpSpPr/>
            <p:nvPr userDrawn="1"/>
          </p:nvGrpSpPr>
          <p:grpSpPr>
            <a:xfrm>
              <a:off x="-360600" y="0"/>
              <a:ext cx="180000" cy="6858000"/>
              <a:chOff x="-360600" y="0"/>
              <a:chExt cx="180000" cy="6858000"/>
            </a:xfrm>
          </p:grpSpPr>
          <p:cxnSp>
            <p:nvCxnSpPr>
              <p:cNvPr id="65" name="Straight Connector 64">
                <a:extLst>
                  <a:ext uri="{FF2B5EF4-FFF2-40B4-BE49-F238E27FC236}">
                    <a16:creationId xmlns:a16="http://schemas.microsoft.com/office/drawing/2014/main" id="{666071D0-5615-A049-BBD8-F0820F37D633}"/>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23EB426-B63B-D941-80FE-C10BCF853BF0}"/>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BB87B403-B251-784C-9C73-D9A9F923509F}"/>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D25EFB66-CEA9-EE42-8B19-25729C1C750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95BB7FB-2461-4246-9F95-CB07EEB0D37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9BD9B55-ADD2-6442-8EE4-1E842AC5B779}"/>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C66C3E0-687A-D543-A1EE-E084C553143A}"/>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047F61D-7F3A-4C4B-B006-DDF8DE3ED1D8}"/>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BBE8BFD-853C-5D44-BC8A-52009D4CF243}"/>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7578427-D4ED-784D-B85D-13526EB4B173}"/>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A9D0C80-C2BF-A44E-9BC9-66DC5421965B}"/>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737AE28-1A09-F747-90E6-24ECDDC2B074}"/>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18FE902-8230-BD4D-8324-7F02B9B070B3}"/>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E1214A0-98F3-2D45-A371-3C9C837DBF9D}"/>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EA6BC34-ACCD-4947-B64F-DBC66C25B4B1}"/>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3F2321DE-C2D7-4144-A64C-A03AE47426B8}"/>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9FEDB4F-95DA-224B-B6E5-F8BE54FCE4E5}"/>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EFC284F-D650-9B4E-AF7F-844E222C4BBD}"/>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94ECB9B5-576A-4B45-8CA0-27E6E1376145}"/>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36101D84-B4B3-4047-9FE6-4E384E37A796}"/>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E0C1163-D608-934A-BE7F-FE9E22298E5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68527D4E-EB9C-CB46-8FB6-EECB242AF03C}"/>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4F6B660-66D3-FE41-8BF9-BF26248E31B9}"/>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DA88714-14F6-3A4B-BE5D-C168217B662D}"/>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36DFCBB-A33E-8C43-8934-5150A6685EB4}"/>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FA07A7EB-0DCE-A646-8EF2-B00B780ABF8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4D54C1A-52DA-9540-A621-281E749B5242}"/>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1FD0EBE-979C-8949-9FF1-0B0B1D3209AF}"/>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076B84B-EE58-9745-94F9-C5CC6AB50B58}"/>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DBFD9813-A095-FC4D-9148-0E05DBB311D8}"/>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5A15464-8459-C940-9431-FE811BEF5E2B}"/>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EC3CD0AB-D420-EA4B-9C11-5ECFC1AB8F27}"/>
                </a:ext>
              </a:extLst>
            </p:cNvPr>
            <p:cNvGrpSpPr/>
            <p:nvPr userDrawn="1"/>
          </p:nvGrpSpPr>
          <p:grpSpPr>
            <a:xfrm>
              <a:off x="-600" y="-360002"/>
              <a:ext cx="12193200" cy="180000"/>
              <a:chOff x="-600" y="-360002"/>
              <a:chExt cx="12193200" cy="180000"/>
            </a:xfrm>
          </p:grpSpPr>
          <p:cxnSp>
            <p:nvCxnSpPr>
              <p:cNvPr id="12" name="Straight Connector 11">
                <a:extLst>
                  <a:ext uri="{FF2B5EF4-FFF2-40B4-BE49-F238E27FC236}">
                    <a16:creationId xmlns:a16="http://schemas.microsoft.com/office/drawing/2014/main" id="{F70B8C7C-9D5B-8245-BFCE-989B4DD50CD6}"/>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228BB1F-32AF-FE4D-BF12-4E7EF5B5CDE0}"/>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F2B2B1E-A830-F24E-A1F4-3CDA9C10514E}"/>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7044D73-BFBC-9E46-ABB7-8A6445847FA9}"/>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3F5B336-58D2-F747-BBA5-C5272412C702}"/>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A6619BE-3BA7-8E4B-B08D-82F341DCC75A}"/>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14ACE15-FB93-9741-8D3A-E99750C8FD39}"/>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4DA00D3-C5EF-4E49-807F-FE91D75E9555}"/>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730D1E1-704D-EA45-8A73-D587DE77748B}"/>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1A3E73C-8F85-5D49-8F8C-EDE5254584F3}"/>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C507F3F-CFA4-154E-AB0C-F9581E0081C1}"/>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9DFF91E-E87C-4C48-B6F6-F52E085CF51F}"/>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D6C16D-16E7-3348-A55C-F4EDA79DEBC1}"/>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FDC3DE6-7076-704B-A33D-2BB2B06B3023}"/>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1552FD-B6DB-1F48-8F8F-E1E547F6B5A8}"/>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EDA11B9-A261-DC4D-A74B-93F191165FCB}"/>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E60B2A5-AD5A-2347-B8F5-1867E6C0311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B7DFA49-1966-814F-9AB7-9405BF91B5CA}"/>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068A898-3185-9B45-B37D-691C56FF1C42}"/>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B977CF0-33EA-0D40-9BD8-405CD4541F5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91D3C5E-19C8-1C49-B222-01595464D98F}"/>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BBD80E3-E6CE-7045-A779-13CA2AF12D73}"/>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C0033F4-217C-D045-863F-A9620AD7CD4F}"/>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0FD958E-9EAD-8B40-AA51-71E7B7B3C2F8}"/>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E7FC963-15C7-E843-9EF2-35147728579A}"/>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F2E8DB6-489B-1049-8CDC-6DC2913A8352}"/>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5E2B4E1-EB81-994C-8437-FD2107A9A84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8E10831-8725-DA4B-A96E-18FB76BDB21A}"/>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230AAF0-E666-144E-BB9C-822573749E15}"/>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D4BDAA3-72C2-CE4A-9D47-C1F8CC2B8706}"/>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0B2F3AA-8F71-9D4D-9495-AFAC05714B7C}"/>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16531F8-E461-294E-A3D6-464F55D617AB}"/>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A9C7EEB-C22B-544D-B092-E783C58ED7D2}"/>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1D20B55-AAE7-0A45-BF2F-3A9F3FAF24F8}"/>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C063B91-D1CC-254A-8095-63B6034015AE}"/>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2AC7328-FD93-504D-AB40-E336D14D06D0}"/>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26131C4-1AE4-CD44-B4F2-416028FE88A3}"/>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48E86FC-841A-0D41-B1ED-1ECE0F547372}"/>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BD6A39C-DA1C-3E4D-B5CB-2065EDD1B895}"/>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6F4BD5F-DA3F-F642-9C66-FDA02AB380DD}"/>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4BABF22-2A19-0B4B-BB4A-556499D040C6}"/>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531849D1-6F7C-064F-B6E2-47BB1F100ABD}"/>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22A015C-F9C9-154F-9355-F99B56DCA009}"/>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3073A2B-AD63-6141-A0E1-41D65A11833E}"/>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36F1C28-98E1-A14B-BF96-13191159C4E5}"/>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D8DBB39-61A8-FD4A-9BA0-ED47545B2E40}"/>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C35C452-CFFC-AF4D-B094-D16F2A019012}"/>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6B0074F-15B8-1A45-A677-A3CCDE613EE6}"/>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B88A2DB2-36FC-5E4E-A3FC-6B60202BDA54}"/>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02D2ECF-EB4B-BF42-B193-B7B0E9146728}"/>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22E0BD1-2E2B-9649-A15B-75C8CF7555D4}"/>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EDE3E56-1597-5046-BD74-88344046443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3333BB4D-808A-AF49-B0AC-C62CECD88A5D}"/>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96" name="Content Placeholder 3">
            <a:extLst>
              <a:ext uri="{FF2B5EF4-FFF2-40B4-BE49-F238E27FC236}">
                <a16:creationId xmlns:a16="http://schemas.microsoft.com/office/drawing/2014/main" id="{F1A99B58-98A2-2042-BB7F-EFAF4099D971}"/>
              </a:ext>
            </a:extLst>
          </p:cNvPr>
          <p:cNvSpPr>
            <a:spLocks noGrp="1"/>
          </p:cNvSpPr>
          <p:nvPr>
            <p:ph sz="half" idx="13"/>
          </p:nvPr>
        </p:nvSpPr>
        <p:spPr>
          <a:xfrm>
            <a:off x="6252322" y="1825625"/>
            <a:ext cx="257933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7" name="Content Placeholder 3">
            <a:extLst>
              <a:ext uri="{FF2B5EF4-FFF2-40B4-BE49-F238E27FC236}">
                <a16:creationId xmlns:a16="http://schemas.microsoft.com/office/drawing/2014/main" id="{E02E40A2-E35A-5949-9840-1A0D099F7C11}"/>
              </a:ext>
            </a:extLst>
          </p:cNvPr>
          <p:cNvSpPr>
            <a:spLocks noGrp="1"/>
          </p:cNvSpPr>
          <p:nvPr>
            <p:ph sz="half" idx="14"/>
          </p:nvPr>
        </p:nvSpPr>
        <p:spPr>
          <a:xfrm>
            <a:off x="9144296" y="1825625"/>
            <a:ext cx="257933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564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Basic 5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11B5-FDAD-354B-8BA9-B0457CCF576C}"/>
              </a:ext>
            </a:extLst>
          </p:cNvPr>
          <p:cNvSpPr>
            <a:spLocks noGrp="1"/>
          </p:cNvSpPr>
          <p:nvPr>
            <p:ph type="title" hasCustomPrompt="1"/>
          </p:nvPr>
        </p:nvSpPr>
        <p:spPr>
          <a:xfrm>
            <a:off x="468000" y="576000"/>
            <a:ext cx="11255273" cy="429348"/>
          </a:xfrm>
        </p:spPr>
        <p:txBody>
          <a:bodyPr anchor="ctr" anchorCtr="0"/>
          <a:lstStyle>
            <a:lvl1pPr>
              <a:defRPr sz="3600"/>
            </a:lvl1pPr>
          </a:lstStyle>
          <a:p>
            <a:r>
              <a:rPr lang="en-US"/>
              <a:t>Title</a:t>
            </a:r>
          </a:p>
        </p:txBody>
      </p:sp>
      <p:sp>
        <p:nvSpPr>
          <p:cNvPr id="3" name="Content Placeholder 2">
            <a:extLst>
              <a:ext uri="{FF2B5EF4-FFF2-40B4-BE49-F238E27FC236}">
                <a16:creationId xmlns:a16="http://schemas.microsoft.com/office/drawing/2014/main" id="{0C3812CF-CEC1-DC4E-BEEC-126EA7160E4A}"/>
              </a:ext>
            </a:extLst>
          </p:cNvPr>
          <p:cNvSpPr>
            <a:spLocks noGrp="1"/>
          </p:cNvSpPr>
          <p:nvPr>
            <p:ph sz="half" idx="1"/>
          </p:nvPr>
        </p:nvSpPr>
        <p:spPr>
          <a:xfrm>
            <a:off x="468371" y="1825625"/>
            <a:ext cx="2110364"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6820BB-B19B-2049-8E9F-56F73CFC2A91}"/>
              </a:ext>
            </a:extLst>
          </p:cNvPr>
          <p:cNvSpPr>
            <a:spLocks noGrp="1"/>
          </p:cNvSpPr>
          <p:nvPr>
            <p:ph sz="half" idx="2"/>
          </p:nvPr>
        </p:nvSpPr>
        <p:spPr>
          <a:xfrm>
            <a:off x="2754600" y="1825625"/>
            <a:ext cx="211036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2E85C54-E661-0549-B166-A3230E33B556}"/>
              </a:ext>
            </a:extLst>
          </p:cNvPr>
          <p:cNvSpPr>
            <a:spLocks noGrp="1"/>
          </p:cNvSpPr>
          <p:nvPr>
            <p:ph type="sldNum" sz="quarter" idx="12"/>
          </p:nvPr>
        </p:nvSpPr>
        <p:spPr/>
        <p:txBody>
          <a:bodyPr/>
          <a:lstStyle/>
          <a:p>
            <a:fld id="{119EE5AA-4A82-3F49-B3AB-06358B8BA8C5}" type="slidenum">
              <a:rPr lang="en-US" smtClean="0"/>
              <a:t>‹#›</a:t>
            </a:fld>
            <a:endParaRPr lang="en-US"/>
          </a:p>
        </p:txBody>
      </p:sp>
      <p:grpSp>
        <p:nvGrpSpPr>
          <p:cNvPr id="8" name="Group 7">
            <a:extLst>
              <a:ext uri="{FF2B5EF4-FFF2-40B4-BE49-F238E27FC236}">
                <a16:creationId xmlns:a16="http://schemas.microsoft.com/office/drawing/2014/main" id="{5887AE94-484C-6C47-96CB-A47ECEDC57DF}"/>
              </a:ext>
            </a:extLst>
          </p:cNvPr>
          <p:cNvGrpSpPr/>
          <p:nvPr userDrawn="1"/>
        </p:nvGrpSpPr>
        <p:grpSpPr>
          <a:xfrm>
            <a:off x="-360600" y="-360002"/>
            <a:ext cx="12913200" cy="7578002"/>
            <a:chOff x="-360600" y="-360002"/>
            <a:chExt cx="12913200" cy="7578002"/>
          </a:xfrm>
        </p:grpSpPr>
        <p:sp>
          <p:nvSpPr>
            <p:cNvPr id="9" name="Rectangle 8">
              <a:extLst>
                <a:ext uri="{FF2B5EF4-FFF2-40B4-BE49-F238E27FC236}">
                  <a16:creationId xmlns:a16="http://schemas.microsoft.com/office/drawing/2014/main" id="{0801F15A-5ADE-A941-9ADC-7E94823251EB}"/>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10" name="Group 9">
              <a:extLst>
                <a:ext uri="{FF2B5EF4-FFF2-40B4-BE49-F238E27FC236}">
                  <a16:creationId xmlns:a16="http://schemas.microsoft.com/office/drawing/2014/main" id="{A815228E-CAF7-224A-9590-DFBFEE7692FB}"/>
                </a:ext>
              </a:extLst>
            </p:cNvPr>
            <p:cNvGrpSpPr/>
            <p:nvPr userDrawn="1"/>
          </p:nvGrpSpPr>
          <p:grpSpPr>
            <a:xfrm>
              <a:off x="-360600" y="0"/>
              <a:ext cx="180000" cy="6858000"/>
              <a:chOff x="-360600" y="0"/>
              <a:chExt cx="180000" cy="6858000"/>
            </a:xfrm>
          </p:grpSpPr>
          <p:cxnSp>
            <p:nvCxnSpPr>
              <p:cNvPr id="65" name="Straight Connector 64">
                <a:extLst>
                  <a:ext uri="{FF2B5EF4-FFF2-40B4-BE49-F238E27FC236}">
                    <a16:creationId xmlns:a16="http://schemas.microsoft.com/office/drawing/2014/main" id="{666071D0-5615-A049-BBD8-F0820F37D633}"/>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23EB426-B63B-D941-80FE-C10BCF853BF0}"/>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BB87B403-B251-784C-9C73-D9A9F923509F}"/>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D25EFB66-CEA9-EE42-8B19-25729C1C750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95BB7FB-2461-4246-9F95-CB07EEB0D37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9BD9B55-ADD2-6442-8EE4-1E842AC5B779}"/>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C66C3E0-687A-D543-A1EE-E084C553143A}"/>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047F61D-7F3A-4C4B-B006-DDF8DE3ED1D8}"/>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BBE8BFD-853C-5D44-BC8A-52009D4CF243}"/>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7578427-D4ED-784D-B85D-13526EB4B173}"/>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A9D0C80-C2BF-A44E-9BC9-66DC5421965B}"/>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737AE28-1A09-F747-90E6-24ECDDC2B074}"/>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18FE902-8230-BD4D-8324-7F02B9B070B3}"/>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E1214A0-98F3-2D45-A371-3C9C837DBF9D}"/>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EA6BC34-ACCD-4947-B64F-DBC66C25B4B1}"/>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3F2321DE-C2D7-4144-A64C-A03AE47426B8}"/>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9FEDB4F-95DA-224B-B6E5-F8BE54FCE4E5}"/>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EFC284F-D650-9B4E-AF7F-844E222C4BBD}"/>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94ECB9B5-576A-4B45-8CA0-27E6E1376145}"/>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36101D84-B4B3-4047-9FE6-4E384E37A796}"/>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E0C1163-D608-934A-BE7F-FE9E22298E5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68527D4E-EB9C-CB46-8FB6-EECB242AF03C}"/>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4F6B660-66D3-FE41-8BF9-BF26248E31B9}"/>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DA88714-14F6-3A4B-BE5D-C168217B662D}"/>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36DFCBB-A33E-8C43-8934-5150A6685EB4}"/>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FA07A7EB-0DCE-A646-8EF2-B00B780ABF8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4D54C1A-52DA-9540-A621-281E749B5242}"/>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1FD0EBE-979C-8949-9FF1-0B0B1D3209AF}"/>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076B84B-EE58-9745-94F9-C5CC6AB50B58}"/>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DBFD9813-A095-FC4D-9148-0E05DBB311D8}"/>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5A15464-8459-C940-9431-FE811BEF5E2B}"/>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EC3CD0AB-D420-EA4B-9C11-5ECFC1AB8F27}"/>
                </a:ext>
              </a:extLst>
            </p:cNvPr>
            <p:cNvGrpSpPr/>
            <p:nvPr userDrawn="1"/>
          </p:nvGrpSpPr>
          <p:grpSpPr>
            <a:xfrm>
              <a:off x="-600" y="-360002"/>
              <a:ext cx="12193200" cy="180000"/>
              <a:chOff x="-600" y="-360002"/>
              <a:chExt cx="12193200" cy="180000"/>
            </a:xfrm>
          </p:grpSpPr>
          <p:cxnSp>
            <p:nvCxnSpPr>
              <p:cNvPr id="12" name="Straight Connector 11">
                <a:extLst>
                  <a:ext uri="{FF2B5EF4-FFF2-40B4-BE49-F238E27FC236}">
                    <a16:creationId xmlns:a16="http://schemas.microsoft.com/office/drawing/2014/main" id="{F70B8C7C-9D5B-8245-BFCE-989B4DD50CD6}"/>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228BB1F-32AF-FE4D-BF12-4E7EF5B5CDE0}"/>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F2B2B1E-A830-F24E-A1F4-3CDA9C10514E}"/>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7044D73-BFBC-9E46-ABB7-8A6445847FA9}"/>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3F5B336-58D2-F747-BBA5-C5272412C702}"/>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A6619BE-3BA7-8E4B-B08D-82F341DCC75A}"/>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14ACE15-FB93-9741-8D3A-E99750C8FD39}"/>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4DA00D3-C5EF-4E49-807F-FE91D75E9555}"/>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730D1E1-704D-EA45-8A73-D587DE77748B}"/>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1A3E73C-8F85-5D49-8F8C-EDE5254584F3}"/>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C507F3F-CFA4-154E-AB0C-F9581E0081C1}"/>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9DFF91E-E87C-4C48-B6F6-F52E085CF51F}"/>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D6C16D-16E7-3348-A55C-F4EDA79DEBC1}"/>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FDC3DE6-7076-704B-A33D-2BB2B06B3023}"/>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1552FD-B6DB-1F48-8F8F-E1E547F6B5A8}"/>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EDA11B9-A261-DC4D-A74B-93F191165FCB}"/>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E60B2A5-AD5A-2347-B8F5-1867E6C0311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B7DFA49-1966-814F-9AB7-9405BF91B5CA}"/>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068A898-3185-9B45-B37D-691C56FF1C42}"/>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B977CF0-33EA-0D40-9BD8-405CD4541F5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91D3C5E-19C8-1C49-B222-01595464D98F}"/>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BBD80E3-E6CE-7045-A779-13CA2AF12D73}"/>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C0033F4-217C-D045-863F-A9620AD7CD4F}"/>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0FD958E-9EAD-8B40-AA51-71E7B7B3C2F8}"/>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E7FC963-15C7-E843-9EF2-35147728579A}"/>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F2E8DB6-489B-1049-8CDC-6DC2913A8352}"/>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5E2B4E1-EB81-994C-8437-FD2107A9A84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8E10831-8725-DA4B-A96E-18FB76BDB21A}"/>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230AAF0-E666-144E-BB9C-822573749E15}"/>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D4BDAA3-72C2-CE4A-9D47-C1F8CC2B8706}"/>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0B2F3AA-8F71-9D4D-9495-AFAC05714B7C}"/>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16531F8-E461-294E-A3D6-464F55D617AB}"/>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A9C7EEB-C22B-544D-B092-E783C58ED7D2}"/>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1D20B55-AAE7-0A45-BF2F-3A9F3FAF24F8}"/>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C063B91-D1CC-254A-8095-63B6034015AE}"/>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2AC7328-FD93-504D-AB40-E336D14D06D0}"/>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26131C4-1AE4-CD44-B4F2-416028FE88A3}"/>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48E86FC-841A-0D41-B1ED-1ECE0F547372}"/>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BD6A39C-DA1C-3E4D-B5CB-2065EDD1B895}"/>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6F4BD5F-DA3F-F642-9C66-FDA02AB380DD}"/>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4BABF22-2A19-0B4B-BB4A-556499D040C6}"/>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531849D1-6F7C-064F-B6E2-47BB1F100ABD}"/>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22A015C-F9C9-154F-9355-F99B56DCA009}"/>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3073A2B-AD63-6141-A0E1-41D65A11833E}"/>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36F1C28-98E1-A14B-BF96-13191159C4E5}"/>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D8DBB39-61A8-FD4A-9BA0-ED47545B2E40}"/>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C35C452-CFFC-AF4D-B094-D16F2A019012}"/>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6B0074F-15B8-1A45-A677-A3CCDE613EE6}"/>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B88A2DB2-36FC-5E4E-A3FC-6B60202BDA54}"/>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02D2ECF-EB4B-BF42-B193-B7B0E9146728}"/>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22E0BD1-2E2B-9649-A15B-75C8CF7555D4}"/>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EDE3E56-1597-5046-BD74-88344046443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3333BB4D-808A-AF49-B0AC-C62CECD88A5D}"/>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96" name="Content Placeholder 3">
            <a:extLst>
              <a:ext uri="{FF2B5EF4-FFF2-40B4-BE49-F238E27FC236}">
                <a16:creationId xmlns:a16="http://schemas.microsoft.com/office/drawing/2014/main" id="{F1A99B58-98A2-2042-BB7F-EFAF4099D971}"/>
              </a:ext>
            </a:extLst>
          </p:cNvPr>
          <p:cNvSpPr>
            <a:spLocks noGrp="1"/>
          </p:cNvSpPr>
          <p:nvPr>
            <p:ph sz="half" idx="13"/>
          </p:nvPr>
        </p:nvSpPr>
        <p:spPr>
          <a:xfrm>
            <a:off x="5040828" y="1825625"/>
            <a:ext cx="211036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7" name="Content Placeholder 3">
            <a:extLst>
              <a:ext uri="{FF2B5EF4-FFF2-40B4-BE49-F238E27FC236}">
                <a16:creationId xmlns:a16="http://schemas.microsoft.com/office/drawing/2014/main" id="{E02E40A2-E35A-5949-9840-1A0D099F7C11}"/>
              </a:ext>
            </a:extLst>
          </p:cNvPr>
          <p:cNvSpPr>
            <a:spLocks noGrp="1"/>
          </p:cNvSpPr>
          <p:nvPr>
            <p:ph sz="half" idx="14"/>
          </p:nvPr>
        </p:nvSpPr>
        <p:spPr>
          <a:xfrm>
            <a:off x="7327056" y="1825625"/>
            <a:ext cx="211036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8" name="Content Placeholder 3">
            <a:extLst>
              <a:ext uri="{FF2B5EF4-FFF2-40B4-BE49-F238E27FC236}">
                <a16:creationId xmlns:a16="http://schemas.microsoft.com/office/drawing/2014/main" id="{ACE735C5-5DA1-BD42-9289-B01462D3FC50}"/>
              </a:ext>
            </a:extLst>
          </p:cNvPr>
          <p:cNvSpPr>
            <a:spLocks noGrp="1"/>
          </p:cNvSpPr>
          <p:nvPr>
            <p:ph sz="half" idx="15"/>
          </p:nvPr>
        </p:nvSpPr>
        <p:spPr>
          <a:xfrm>
            <a:off x="9613285" y="1825625"/>
            <a:ext cx="211036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590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C89C-2ACE-D846-A340-FE8D02EA78EA}"/>
              </a:ext>
            </a:extLst>
          </p:cNvPr>
          <p:cNvSpPr>
            <a:spLocks noGrp="1"/>
          </p:cNvSpPr>
          <p:nvPr>
            <p:ph type="title" hasCustomPrompt="1"/>
          </p:nvPr>
        </p:nvSpPr>
        <p:spPr>
          <a:xfrm>
            <a:off x="468000" y="576000"/>
            <a:ext cx="11255273" cy="429348"/>
          </a:xfrm>
        </p:spPr>
        <p:txBody>
          <a:bodyPr anchor="ctr" anchorCtr="0"/>
          <a:lstStyle>
            <a:lvl1pPr>
              <a:defRPr sz="3600"/>
            </a:lvl1pPr>
          </a:lstStyle>
          <a:p>
            <a:r>
              <a:rPr lang="en-US"/>
              <a:t>Title</a:t>
            </a:r>
          </a:p>
        </p:txBody>
      </p:sp>
      <p:sp>
        <p:nvSpPr>
          <p:cNvPr id="5" name="Slide Number Placeholder 4">
            <a:extLst>
              <a:ext uri="{FF2B5EF4-FFF2-40B4-BE49-F238E27FC236}">
                <a16:creationId xmlns:a16="http://schemas.microsoft.com/office/drawing/2014/main" id="{ED612751-98FF-974F-B000-5C2CB776C1F6}"/>
              </a:ext>
            </a:extLst>
          </p:cNvPr>
          <p:cNvSpPr>
            <a:spLocks noGrp="1"/>
          </p:cNvSpPr>
          <p:nvPr>
            <p:ph type="sldNum" sz="quarter" idx="12"/>
          </p:nvPr>
        </p:nvSpPr>
        <p:spPr/>
        <p:txBody>
          <a:bodyPr/>
          <a:lstStyle/>
          <a:p>
            <a:fld id="{119EE5AA-4A82-3F49-B3AB-06358B8BA8C5}" type="slidenum">
              <a:rPr lang="en-US" smtClean="0"/>
              <a:t>‹#›</a:t>
            </a:fld>
            <a:endParaRPr lang="en-US"/>
          </a:p>
        </p:txBody>
      </p:sp>
    </p:spTree>
    <p:extLst>
      <p:ext uri="{BB962C8B-B14F-4D97-AF65-F5344CB8AC3E}">
        <p14:creationId xmlns:p14="http://schemas.microsoft.com/office/powerpoint/2010/main" val="41618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27B017A-A1BC-2B46-89D1-7696CD87F458}"/>
              </a:ext>
            </a:extLst>
          </p:cNvPr>
          <p:cNvGrpSpPr/>
          <p:nvPr userDrawn="1"/>
        </p:nvGrpSpPr>
        <p:grpSpPr>
          <a:xfrm>
            <a:off x="-360600" y="-360002"/>
            <a:ext cx="12913200" cy="7578002"/>
            <a:chOff x="-360600" y="-360002"/>
            <a:chExt cx="12913200" cy="7578002"/>
          </a:xfrm>
        </p:grpSpPr>
        <p:sp>
          <p:nvSpPr>
            <p:cNvPr id="6" name="Rectangle 5">
              <a:extLst>
                <a:ext uri="{FF2B5EF4-FFF2-40B4-BE49-F238E27FC236}">
                  <a16:creationId xmlns:a16="http://schemas.microsoft.com/office/drawing/2014/main" id="{5F039D57-0428-C740-B3CD-5915A483EC7A}"/>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7" name="Group 6">
              <a:extLst>
                <a:ext uri="{FF2B5EF4-FFF2-40B4-BE49-F238E27FC236}">
                  <a16:creationId xmlns:a16="http://schemas.microsoft.com/office/drawing/2014/main" id="{39F46BF6-3861-D84B-85C9-46FBE57CE227}"/>
                </a:ext>
              </a:extLst>
            </p:cNvPr>
            <p:cNvGrpSpPr/>
            <p:nvPr userDrawn="1"/>
          </p:nvGrpSpPr>
          <p:grpSpPr>
            <a:xfrm>
              <a:off x="-360600" y="0"/>
              <a:ext cx="180000" cy="6858000"/>
              <a:chOff x="-360600" y="0"/>
              <a:chExt cx="180000" cy="6858000"/>
            </a:xfrm>
          </p:grpSpPr>
          <p:cxnSp>
            <p:nvCxnSpPr>
              <p:cNvPr id="62" name="Straight Connector 61">
                <a:extLst>
                  <a:ext uri="{FF2B5EF4-FFF2-40B4-BE49-F238E27FC236}">
                    <a16:creationId xmlns:a16="http://schemas.microsoft.com/office/drawing/2014/main" id="{012F9345-B6D4-2643-87F3-F9C727711B9B}"/>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84ABA743-EE4E-4C42-8AC4-41AF9028952B}"/>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64296CB9-CC54-1B42-9C19-281365FB857A}"/>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0DDF5159-A087-2047-9E44-B8F5422BFE85}"/>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D9B3760-E73F-A54D-AC14-B033CAB6913C}"/>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51E77940-CC1B-744E-90AF-2A281B39176B}"/>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AAA97C6A-E34D-6A42-B9FA-AA8FB5627A3E}"/>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2F87F34B-1EF9-5E47-88F4-6CA1725A64B4}"/>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28C2166F-B997-1242-AEFA-12C015F1755B}"/>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16568EB3-EE9C-FA43-BB19-C28DB39BB598}"/>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7AEB4AB-F7FE-6141-AC3D-E00D069116AE}"/>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91F5C7F-1306-204F-9575-1339A756E2F0}"/>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7907B1F0-74DA-A04C-9FBF-E96FD6848049}"/>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45794F53-6211-2946-B439-5809843B5E2E}"/>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FE48F312-CCA1-1E46-8FEE-0468B4483855}"/>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24CDBB3-6AF2-9946-AC66-DB952FD3C849}"/>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24C0324C-D73C-284C-86AB-57C77571ADEF}"/>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DC35D2FE-0FE5-CB41-8728-B61D5DC4C0F5}"/>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0FB354F3-82A3-0D49-8DEA-EB00DAE528C8}"/>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B52A6F95-35D7-3F40-BBAE-804AD60A62AE}"/>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DD2C4239-B3AD-8D4A-B5B4-A82EABB2AD74}"/>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F65EA724-ACE6-3A4F-824D-0C2FFDF0A032}"/>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A688DDAC-981D-4642-B6C6-F72111BBD2C1}"/>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F21CD42A-DBD5-1A45-BD77-525431EAF6D4}"/>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EA86BC19-4F65-4744-ABB6-54DF5DE58FAD}"/>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4E8E5F27-D795-1F4B-A234-77A2E62BA3A4}"/>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830EF0D9-510A-2842-B767-A354C56DF4EC}"/>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AA973E46-4517-834F-8018-C51008141BC2}"/>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1BB3DF6-CE05-F240-B0BF-5A682AA64D19}"/>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6B282FF9-96D3-2543-BB29-8852695CA501}"/>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3EA852C8-44B5-1544-B0E3-B8F260C2304B}"/>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E579BC3E-BC12-1448-A802-A83F1E9EAAD0}"/>
                </a:ext>
              </a:extLst>
            </p:cNvPr>
            <p:cNvGrpSpPr/>
            <p:nvPr userDrawn="1"/>
          </p:nvGrpSpPr>
          <p:grpSpPr>
            <a:xfrm>
              <a:off x="-600" y="-360002"/>
              <a:ext cx="12193200" cy="180000"/>
              <a:chOff x="-600" y="-360002"/>
              <a:chExt cx="12193200" cy="180000"/>
            </a:xfrm>
          </p:grpSpPr>
          <p:cxnSp>
            <p:nvCxnSpPr>
              <p:cNvPr id="9" name="Straight Connector 8">
                <a:extLst>
                  <a:ext uri="{FF2B5EF4-FFF2-40B4-BE49-F238E27FC236}">
                    <a16:creationId xmlns:a16="http://schemas.microsoft.com/office/drawing/2014/main" id="{80AAADBA-F5F3-764A-BE83-BDE2C6C54630}"/>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3E6B8F8-7AF4-D946-BE65-9D7C991F0843}"/>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C97145A-78A8-6E49-BD1C-7A18FDF96CEE}"/>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E12C5CA-971C-524A-9394-4374788D6944}"/>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40E4D36-C961-5743-909E-6BE8DFD43682}"/>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1A83496-3BCE-1348-8985-330FDB55106E}"/>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B51627C-F2DC-7A43-A255-AB0FEDD08F42}"/>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C76A121-E5CF-6140-A961-361ACA42E78B}"/>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E4C44CE-9A7D-A043-BA34-E8AD7650766D}"/>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DD19FE9-BDB4-2D44-9D0C-F7844F0377C0}"/>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77F06AC-4047-FB4D-A16F-0E5AC846EC37}"/>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A187190-1B9E-8044-8974-59A311B19B5C}"/>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A1D6974-EECA-0B45-86F0-00A828F4031C}"/>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2D2EE53-AA0C-6F4C-8CA9-4A9DBDC2FBB4}"/>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380434C-47F4-C547-B8CE-E6FB0FD24577}"/>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14AE07A-FF06-114C-BD74-5A82945E4143}"/>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1FB04D4-5DC3-4C42-A042-8FF949F7B158}"/>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228E50C-2E3B-8846-B3BB-475A5A3DBE6F}"/>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4CBF179-8047-D44E-8604-015468200839}"/>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1B09E68-F6C6-7442-8453-E5A52227F48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93BE97E-6D43-554D-B5FD-18A0F46E64FE}"/>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4A98F11-7640-C64D-88F0-44026DDF8B4E}"/>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54D1C6B-15C3-8146-B95A-21801921D507}"/>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476FA06-96D7-2E43-96C0-ED9BB8983498}"/>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62B5D9B-0DA8-FF4E-A43E-ADBF36679EA5}"/>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8C439B8-8322-FA40-B8CD-E2E95164BF7E}"/>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A05ED79-8710-1F46-9AB8-9680D9EBA057}"/>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1D9852D-0506-F84E-81D7-591345D8AB39}"/>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64FAB81-6A5F-C845-A409-64790136E918}"/>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9905F6FE-E78D-C94D-BDE7-312B97F66102}"/>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81A094B-05B5-F44A-9BA0-55E49ED3B101}"/>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14899C3-33EF-5F41-9B88-4D4F5979F3B8}"/>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3148A52-7F57-3840-8321-705124DAD2FA}"/>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47626FA-7E99-484D-ADFC-11F4A56DE8ED}"/>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7206C58-C57C-5F4A-89E8-BA6A449AA9D2}"/>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74A97E3-4D66-B347-9F0F-843065BCB954}"/>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9CC56BCD-89F6-AB44-9FA1-40DCE88F8969}"/>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4F4DF7F6-2B6F-9142-93BE-80D87B2FF9B6}"/>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E60DED2F-CE3A-F544-9638-55EEA8DDCD98}"/>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4C9A634D-F123-CA4E-AD88-67E9E2E71BA8}"/>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A8BB372-7B03-D44B-8D0E-0A0DFC3D39F9}"/>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E63245F-69B6-EB4F-A24B-129682D851FB}"/>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1C1401F-8663-C240-BA6C-AD99A4A798B7}"/>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4136F705-89BE-B747-BAFE-E57673B093C7}"/>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8EC9608-8D6D-6D49-AB32-7BD287066102}"/>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CF007AA-AD44-B742-BA04-CCDA3C1CF6FD}"/>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B06B653-0B74-344B-9C32-2CB3106826E6}"/>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20202EB2-D09D-F04E-BC90-72F43BABE122}"/>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727021E-9338-D24F-BD6E-B40E2A7B80A2}"/>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238301A-46C1-E340-BC48-689D8549B821}"/>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5668D16C-FAC9-464F-8F3F-249B70C51948}"/>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270580A-A8D0-C34B-B3AF-C50380C0BE35}"/>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DD220DA-D9B8-2D45-A2EA-47CAD97E4764}"/>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9669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79510-EF18-F944-8C48-97B6B8FC087E}"/>
              </a:ext>
            </a:extLst>
          </p:cNvPr>
          <p:cNvSpPr/>
          <p:nvPr userDrawn="1"/>
        </p:nvSpPr>
        <p:spPr>
          <a:xfrm>
            <a:off x="5627040" y="-7"/>
            <a:ext cx="6564960" cy="6858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 name="Rectangle 4">
            <a:extLst>
              <a:ext uri="{FF2B5EF4-FFF2-40B4-BE49-F238E27FC236}">
                <a16:creationId xmlns:a16="http://schemas.microsoft.com/office/drawing/2014/main" id="{E63344C5-E176-4A4B-8EF9-DF04083DB23A}"/>
              </a:ext>
            </a:extLst>
          </p:cNvPr>
          <p:cNvSpPr/>
          <p:nvPr userDrawn="1"/>
        </p:nvSpPr>
        <p:spPr>
          <a:xfrm>
            <a:off x="10784400" y="0"/>
            <a:ext cx="14076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1">
            <a:extLst>
              <a:ext uri="{FF2B5EF4-FFF2-40B4-BE49-F238E27FC236}">
                <a16:creationId xmlns:a16="http://schemas.microsoft.com/office/drawing/2014/main" id="{D0C94229-2F63-304B-9D13-F4229A2D824D}"/>
              </a:ext>
            </a:extLst>
          </p:cNvPr>
          <p:cNvSpPr>
            <a:spLocks noGrp="1"/>
          </p:cNvSpPr>
          <p:nvPr>
            <p:ph type="ctrTitle" hasCustomPrompt="1"/>
          </p:nvPr>
        </p:nvSpPr>
        <p:spPr>
          <a:xfrm>
            <a:off x="468369" y="457200"/>
            <a:ext cx="5158663" cy="715581"/>
          </a:xfrm>
        </p:spPr>
        <p:txBody>
          <a:bodyPr anchor="t" anchorCtr="0"/>
          <a:lstStyle>
            <a:lvl1pPr algn="l">
              <a:defRPr sz="6000">
                <a:solidFill>
                  <a:schemeClr val="bg1"/>
                </a:solidFill>
              </a:defRPr>
            </a:lvl1pPr>
          </a:lstStyle>
          <a:p>
            <a:r>
              <a:rPr lang="en-US"/>
              <a:t>Title</a:t>
            </a:r>
          </a:p>
        </p:txBody>
      </p:sp>
      <p:sp>
        <p:nvSpPr>
          <p:cNvPr id="3" name="Subtitle 2">
            <a:extLst>
              <a:ext uri="{FF2B5EF4-FFF2-40B4-BE49-F238E27FC236}">
                <a16:creationId xmlns:a16="http://schemas.microsoft.com/office/drawing/2014/main" id="{85C9C339-8534-414B-91C7-EDCAB7190341}"/>
              </a:ext>
            </a:extLst>
          </p:cNvPr>
          <p:cNvSpPr>
            <a:spLocks noGrp="1"/>
          </p:cNvSpPr>
          <p:nvPr>
            <p:ph type="subTitle" idx="1"/>
          </p:nvPr>
        </p:nvSpPr>
        <p:spPr>
          <a:xfrm>
            <a:off x="468369" y="1825388"/>
            <a:ext cx="5158663" cy="264688"/>
          </a:xfrm>
        </p:spPr>
        <p:txBody>
          <a:bodyPr/>
          <a:lstStyle>
            <a:lvl1pPr marL="0" indent="0" algn="l">
              <a:buNone/>
              <a:defRPr sz="1600" b="1" i="0">
                <a:solidFill>
                  <a:schemeClr val="bg1"/>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7B599CA5-E055-A941-AA8A-02EE21A6A4A6}"/>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48B4125B-8F7F-EA4F-86C3-A1C9E556E4F4}"/>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2DF2E1DD-E29B-9841-952D-FFE44B4E545A}"/>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A1F91DE1-5EDA-A54F-8FCC-8FBB0A91E30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33FA5A43-3F1C-C84D-AD05-44F3A08168C2}"/>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E85AD53-F5EE-1546-AEB5-2DCFE12BEA8E}"/>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6A666BD2-E075-EE4B-8243-B79891155665}"/>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29879CC-AC28-5C43-B3AC-73BE8ED513D8}"/>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5D921A7D-09FB-D94B-8B22-59C892CAFD8C}"/>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FB56E69-0857-1743-8D77-86EB0CD586A3}"/>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EC7B6348-33EF-3148-A57C-C86A1C928589}"/>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3AD444A5-C833-074F-9A29-BF61C421A53D}"/>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9FF5AD98-5A6C-A844-98FC-FC08D0ADD135}"/>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C1D69ECE-5F61-324B-AA76-5B767D3DA743}"/>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A27CB14-D194-CE48-A10F-D4E4928DF287}"/>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8ECA84A2-8F0E-2F41-859D-DF44FC52BB49}"/>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3ACE62C-85E2-7240-9C5C-F39BBE19C692}"/>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3EF7355B-5BCB-F941-A3D2-268EC182F606}"/>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DC20E9C5-5AF5-7A48-92AA-CB91AF2CE6B7}"/>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B66FB77F-B6E5-FB43-A33F-39E2C97603CC}"/>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E074F02A-E2BF-074E-AD5B-7D25BB3702F9}"/>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A2E3383E-9009-294D-8D9C-BC87F9392268}"/>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67C0B9D4-2E09-254D-90C8-5803A27C92B2}"/>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3455FC2-C4EE-1041-9241-0014853267DD}"/>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6EC9EF5-CFFE-DB46-AE56-E7BEDAC17B88}"/>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72DE981B-7A65-0B4A-853F-B80A68360FFC}"/>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E1996591-7489-034D-9709-405538A581D9}"/>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8DF955F-34A2-9D42-BF43-88B325637BD2}"/>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4CDFE709-4BB3-CE46-BF02-4F186E2B79F9}"/>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A134620E-25D2-6C44-AC4B-A8302E8169F7}"/>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006DDF8-97A4-9A4F-B074-B2A077315671}"/>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EC5A1BDD-3134-064B-B065-DB9D4F7AD039}"/>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C16EC9D-FA80-424B-A650-82F6342B5DD5}"/>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F80DCAA-21D2-C24C-A1BC-F2844F68952E}"/>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DAE6DD39-F296-E844-9719-270F7E894B0A}"/>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CC12CD25-AC9D-D442-9A1B-A972C2C40C55}"/>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734ACC5-8121-1945-8A74-A2A1F1238CBB}"/>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22C41-BBF0-7045-A614-01C1A0A41A82}"/>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B3589DB-DAAA-0C4A-B36D-5ECC63A440F3}"/>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E0601FD-B11E-6B41-97E3-92A68F198E57}"/>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034B850-F833-A443-A22A-CE775257EF5C}"/>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F4CC179-118E-364F-BCEA-EDAA9DB589E9}"/>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F3B9664-BA52-A443-A5B4-FB7CBB295316}"/>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DA9DDF4-6280-3346-BBDC-00622F9C93A9}"/>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75FBA8F-58B6-824E-A066-D92A9301AAB4}"/>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D4B06D1-4043-5F47-89E8-B5C428C38261}"/>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89398FA-9C36-5942-A97F-26E3BCD7C24D}"/>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4F6F283-B2FD-E04D-9AA6-6AC788EB5848}"/>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486360D-C513-3F42-A734-1F240BED0952}"/>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78AE077-917A-9744-B4CE-EA729A7CBEEF}"/>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DC6796B-792C-3E49-9598-27CA7E401A42}"/>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16E9A8D-BB3A-5542-8D88-FE962735F3DA}"/>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E9E92E2-4219-7048-97F3-B5DCCA4AFBDD}"/>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EFA7FB0-1F10-C14C-A591-F9707809D4C5}"/>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9D31082-F277-3B4E-A5EA-C1D78AA3CDDB}"/>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7B70757-F0B7-954F-A4E3-BF42BCF88970}"/>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2FF443C-5176-7A40-8236-91BC542A7CCA}"/>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97B871D-3DED-5549-BD21-BF46DCDE46FC}"/>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CA0931F-B786-944B-A83B-8E6E13BC74C9}"/>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92C753B-4240-C546-A824-64F91438D4F9}"/>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F02EA4D-AD32-6545-9C1C-865133C5FEA4}"/>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4E87F8C-4F99-F949-A674-FCC7C962A0CF}"/>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AFA98D0-25DA-624F-A26C-8802688687B9}"/>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86B1A8C-D06E-BF42-B01F-643E7FC87A99}"/>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2609857-809D-4045-9293-65218CEAB594}"/>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B031B6D6-AE9F-C549-B179-279ED868A933}"/>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56894E7-5BF9-894F-9D73-1317066B247F}"/>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21906BC-6A8C-BF4F-92BB-2385DE379F35}"/>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3BD22EA-8C70-1E45-BCB3-2434B8A530C6}"/>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20994CA-8B00-FB49-ADEE-AA0A367E04F6}"/>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1D338AA-2C1E-2C4A-8823-182ACB86CC0F}"/>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8603E6C-AF65-4044-8D89-7010BC9C8F7E}"/>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56577DC-CFB4-F240-9F56-123D2F37ED5B}"/>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256653A-2156-C048-8095-0904A086BB31}"/>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63F1917-5A8C-F64F-BF76-48ADF01480C1}"/>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D4C8DAD-0C8D-6549-AC8B-E7F783758745}"/>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96E2F67-3DA0-3041-ABC4-CA2EBE4FE8B8}"/>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F8DC10DD-3679-F546-8B32-609D430AEC57}"/>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734CEE4-4352-3D40-98AF-31F766942126}"/>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EF83145-040C-ED4D-9DC3-502186BD7905}"/>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C168478-05FC-934E-B4CE-CB9268585146}"/>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3031DA7-8EB5-8B45-9D50-184AB1A7F69E}"/>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7593E0C5-262F-5740-AF11-4A9643519B7D}"/>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24005A9-1D9D-8040-A91E-CD905E904717}"/>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556FCC3B-8C4D-1547-8F7D-1D7B1B4208F6}"/>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6E0AA09E-94C4-5945-9A2A-6EC38D35C5E6}"/>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9956C557-9734-9B4A-AD0E-5D929477D56B}"/>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7501739-02B4-3745-8B8A-8B4E6978FC9E}"/>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98" name="Group 97">
            <a:extLst>
              <a:ext uri="{FF2B5EF4-FFF2-40B4-BE49-F238E27FC236}">
                <a16:creationId xmlns:a16="http://schemas.microsoft.com/office/drawing/2014/main" id="{7924E5BB-D0D0-1945-AA67-EF7CED9016D9}"/>
              </a:ext>
            </a:extLst>
          </p:cNvPr>
          <p:cNvGrpSpPr>
            <a:grpSpLocks noChangeAspect="1"/>
          </p:cNvGrpSpPr>
          <p:nvPr userDrawn="1"/>
        </p:nvGrpSpPr>
        <p:grpSpPr>
          <a:xfrm>
            <a:off x="468369" y="6091791"/>
            <a:ext cx="1662681" cy="504000"/>
            <a:chOff x="9525" y="2251075"/>
            <a:chExt cx="10080264" cy="3055578"/>
          </a:xfrm>
          <a:solidFill>
            <a:schemeClr val="bg1"/>
          </a:solidFill>
        </p:grpSpPr>
        <p:grpSp>
          <p:nvGrpSpPr>
            <p:cNvPr id="99" name="Group 98">
              <a:extLst>
                <a:ext uri="{FF2B5EF4-FFF2-40B4-BE49-F238E27FC236}">
                  <a16:creationId xmlns:a16="http://schemas.microsoft.com/office/drawing/2014/main" id="{D5DEE70D-9500-EA4E-8708-8F121B6433C5}"/>
                </a:ext>
              </a:extLst>
            </p:cNvPr>
            <p:cNvGrpSpPr/>
            <p:nvPr/>
          </p:nvGrpSpPr>
          <p:grpSpPr>
            <a:xfrm>
              <a:off x="9525" y="2251075"/>
              <a:ext cx="5927365" cy="3055578"/>
              <a:chOff x="9525" y="2251075"/>
              <a:chExt cx="5927365" cy="3055578"/>
            </a:xfrm>
            <a:grpFill/>
          </p:grpSpPr>
          <p:sp>
            <p:nvSpPr>
              <p:cNvPr id="101" name="Freeform 100">
                <a:extLst>
                  <a:ext uri="{FF2B5EF4-FFF2-40B4-BE49-F238E27FC236}">
                    <a16:creationId xmlns:a16="http://schemas.microsoft.com/office/drawing/2014/main" id="{C933DD48-1DB0-E94F-9017-B03C180382D0}"/>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02" name="Freeform 3">
                <a:extLst>
                  <a:ext uri="{FF2B5EF4-FFF2-40B4-BE49-F238E27FC236}">
                    <a16:creationId xmlns:a16="http://schemas.microsoft.com/office/drawing/2014/main" id="{B3806064-28A3-BF42-9700-1CA373515998}"/>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0" name="Freeform 99">
              <a:extLst>
                <a:ext uri="{FF2B5EF4-FFF2-40B4-BE49-F238E27FC236}">
                  <a16:creationId xmlns:a16="http://schemas.microsoft.com/office/drawing/2014/main" id="{FA3F7974-F191-434F-AFDF-FDBB8084CEE2}"/>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
        <p:nvSpPr>
          <p:cNvPr id="105" name="Rectangle 104">
            <a:extLst>
              <a:ext uri="{FF2B5EF4-FFF2-40B4-BE49-F238E27FC236}">
                <a16:creationId xmlns:a16="http://schemas.microsoft.com/office/drawing/2014/main" id="{6F0F0793-E27F-D241-AE06-18B53C2C9265}"/>
              </a:ext>
            </a:extLst>
          </p:cNvPr>
          <p:cNvSpPr/>
          <p:nvPr userDrawn="1"/>
        </p:nvSpPr>
        <p:spPr>
          <a:xfrm>
            <a:off x="5157370" y="5486400"/>
            <a:ext cx="14076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95" name="Picture Placeholder 99">
            <a:extLst>
              <a:ext uri="{FF2B5EF4-FFF2-40B4-BE49-F238E27FC236}">
                <a16:creationId xmlns:a16="http://schemas.microsoft.com/office/drawing/2014/main" id="{F089D73C-1BBD-7548-AF0C-34E9E661092A}"/>
              </a:ext>
            </a:extLst>
          </p:cNvPr>
          <p:cNvSpPr>
            <a:spLocks noGrp="1"/>
          </p:cNvSpPr>
          <p:nvPr>
            <p:ph type="pic" sz="quarter" idx="13" hasCustomPrompt="1"/>
          </p:nvPr>
        </p:nvSpPr>
        <p:spPr>
          <a:xfrm>
            <a:off x="5627040" y="457200"/>
            <a:ext cx="6095971" cy="5943593"/>
          </a:xfrm>
          <a:solidFill>
            <a:schemeClr val="tx1">
              <a:lumMod val="50000"/>
              <a:lumOff val="50000"/>
            </a:schemeClr>
          </a:solidFill>
          <a:ln>
            <a:noFill/>
          </a:ln>
        </p:spPr>
        <p:txBody>
          <a:bodyPr anchor="ctr" anchorCtr="0">
            <a:noAutofit/>
          </a:bodyPr>
          <a:lstStyle>
            <a:lvl1pPr marL="11113" indent="0" algn="ctr">
              <a:buNone/>
              <a:defRPr>
                <a:solidFill>
                  <a:schemeClr val="bg1"/>
                </a:solidFill>
              </a:defRPr>
            </a:lvl1pPr>
          </a:lstStyle>
          <a:p>
            <a:r>
              <a:rPr lang="en-US"/>
              <a:t> </a:t>
            </a:r>
          </a:p>
        </p:txBody>
      </p:sp>
    </p:spTree>
    <p:extLst>
      <p:ext uri="{BB962C8B-B14F-4D97-AF65-F5344CB8AC3E}">
        <p14:creationId xmlns:p14="http://schemas.microsoft.com/office/powerpoint/2010/main" val="340615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01A">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AEA642B2-90CD-4B4C-80D9-97DCAD1CD0AE}"/>
              </a:ext>
            </a:extLst>
          </p:cNvPr>
          <p:cNvGrpSpPr/>
          <p:nvPr userDrawn="1"/>
        </p:nvGrpSpPr>
        <p:grpSpPr>
          <a:xfrm>
            <a:off x="0" y="0"/>
            <a:ext cx="12192000" cy="1371600"/>
            <a:chOff x="0" y="0"/>
            <a:chExt cx="12192000" cy="1371600"/>
          </a:xfrm>
        </p:grpSpPr>
        <p:sp>
          <p:nvSpPr>
            <p:cNvPr id="101" name="Rectangle 100">
              <a:extLst>
                <a:ext uri="{FF2B5EF4-FFF2-40B4-BE49-F238E27FC236}">
                  <a16:creationId xmlns:a16="http://schemas.microsoft.com/office/drawing/2014/main" id="{C8779595-AB1C-2543-9CC5-DB4169DF3ADD}"/>
                </a:ext>
              </a:extLst>
            </p:cNvPr>
            <p:cNvSpPr/>
            <p:nvPr userDrawn="1"/>
          </p:nvSpPr>
          <p:spPr>
            <a:xfrm>
              <a:off x="0" y="0"/>
              <a:ext cx="12192000"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5" name="Rectangle 114">
              <a:extLst>
                <a:ext uri="{FF2B5EF4-FFF2-40B4-BE49-F238E27FC236}">
                  <a16:creationId xmlns:a16="http://schemas.microsoft.com/office/drawing/2014/main" id="{00FDFD0D-8E3B-E347-B6EC-B314904E5360}"/>
                </a:ext>
              </a:extLst>
            </p:cNvPr>
            <p:cNvSpPr/>
            <p:nvPr userDrawn="1"/>
          </p:nvSpPr>
          <p:spPr>
            <a:xfrm>
              <a:off x="10785710" y="0"/>
              <a:ext cx="140629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14" name="Picture Placeholder 113">
            <a:extLst>
              <a:ext uri="{FF2B5EF4-FFF2-40B4-BE49-F238E27FC236}">
                <a16:creationId xmlns:a16="http://schemas.microsoft.com/office/drawing/2014/main" id="{293E6F5A-F4F9-A348-8B8C-94F40B12F624}"/>
              </a:ext>
            </a:extLst>
          </p:cNvPr>
          <p:cNvSpPr>
            <a:spLocks noGrp="1"/>
          </p:cNvSpPr>
          <p:nvPr>
            <p:ph type="pic" sz="quarter" idx="13" hasCustomPrompt="1"/>
          </p:nvPr>
        </p:nvSpPr>
        <p:spPr>
          <a:xfrm>
            <a:off x="8206375" y="457200"/>
            <a:ext cx="3985625" cy="6400800"/>
          </a:xfrm>
          <a:custGeom>
            <a:avLst/>
            <a:gdLst>
              <a:gd name="connsiteX0" fmla="*/ 0 w 3985625"/>
              <a:gd name="connsiteY0" fmla="*/ 0 h 6400800"/>
              <a:gd name="connsiteX1" fmla="*/ 3517255 w 3985625"/>
              <a:gd name="connsiteY1" fmla="*/ 0 h 6400800"/>
              <a:gd name="connsiteX2" fmla="*/ 3517255 w 3985625"/>
              <a:gd name="connsiteY2" fmla="*/ 914399 h 6400800"/>
              <a:gd name="connsiteX3" fmla="*/ 3985624 w 3985625"/>
              <a:gd name="connsiteY3" fmla="*/ 914399 h 6400800"/>
              <a:gd name="connsiteX4" fmla="*/ 3985624 w 3985625"/>
              <a:gd name="connsiteY4" fmla="*/ 0 h 6400800"/>
              <a:gd name="connsiteX5" fmla="*/ 3985625 w 3985625"/>
              <a:gd name="connsiteY5" fmla="*/ 0 h 6400800"/>
              <a:gd name="connsiteX6" fmla="*/ 3985625 w 3985625"/>
              <a:gd name="connsiteY6" fmla="*/ 6400800 h 6400800"/>
              <a:gd name="connsiteX7" fmla="*/ 0 w 3985625"/>
              <a:gd name="connsiteY7" fmla="*/ 6400800 h 6400800"/>
              <a:gd name="connsiteX0" fmla="*/ 0 w 3985625"/>
              <a:gd name="connsiteY0" fmla="*/ 0 h 6400800"/>
              <a:gd name="connsiteX1" fmla="*/ 3517255 w 3985625"/>
              <a:gd name="connsiteY1" fmla="*/ 0 h 6400800"/>
              <a:gd name="connsiteX2" fmla="*/ 3517255 w 3985625"/>
              <a:gd name="connsiteY2" fmla="*/ 914399 h 6400800"/>
              <a:gd name="connsiteX3" fmla="*/ 3985624 w 3985625"/>
              <a:gd name="connsiteY3" fmla="*/ 914399 h 6400800"/>
              <a:gd name="connsiteX4" fmla="*/ 3985624 w 3985625"/>
              <a:gd name="connsiteY4" fmla="*/ 0 h 6400800"/>
              <a:gd name="connsiteX5" fmla="*/ 3985625 w 3985625"/>
              <a:gd name="connsiteY5" fmla="*/ 6400800 h 6400800"/>
              <a:gd name="connsiteX6" fmla="*/ 0 w 3985625"/>
              <a:gd name="connsiteY6" fmla="*/ 6400800 h 6400800"/>
              <a:gd name="connsiteX7" fmla="*/ 0 w 3985625"/>
              <a:gd name="connsiteY7" fmla="*/ 0 h 6400800"/>
              <a:gd name="connsiteX0" fmla="*/ 0 w 3985625"/>
              <a:gd name="connsiteY0" fmla="*/ 0 h 6400800"/>
              <a:gd name="connsiteX1" fmla="*/ 3517255 w 3985625"/>
              <a:gd name="connsiteY1" fmla="*/ 0 h 6400800"/>
              <a:gd name="connsiteX2" fmla="*/ 3517255 w 3985625"/>
              <a:gd name="connsiteY2" fmla="*/ 914399 h 6400800"/>
              <a:gd name="connsiteX3" fmla="*/ 3985624 w 3985625"/>
              <a:gd name="connsiteY3" fmla="*/ 914399 h 6400800"/>
              <a:gd name="connsiteX4" fmla="*/ 3985625 w 3985625"/>
              <a:gd name="connsiteY4" fmla="*/ 6400800 h 6400800"/>
              <a:gd name="connsiteX5" fmla="*/ 0 w 3985625"/>
              <a:gd name="connsiteY5" fmla="*/ 6400800 h 6400800"/>
              <a:gd name="connsiteX6" fmla="*/ 0 w 3985625"/>
              <a:gd name="connsiteY6"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5625" h="6400800">
                <a:moveTo>
                  <a:pt x="0" y="0"/>
                </a:moveTo>
                <a:lnTo>
                  <a:pt x="3517255" y="0"/>
                </a:lnTo>
                <a:lnTo>
                  <a:pt x="3517255" y="914399"/>
                </a:lnTo>
                <a:lnTo>
                  <a:pt x="3985624" y="914399"/>
                </a:lnTo>
                <a:cubicBezTo>
                  <a:pt x="3985624" y="2743199"/>
                  <a:pt x="3985625" y="4572000"/>
                  <a:pt x="3985625" y="6400800"/>
                </a:cubicBezTo>
                <a:lnTo>
                  <a:pt x="0" y="6400800"/>
                </a:lnTo>
                <a:lnTo>
                  <a:pt x="0" y="0"/>
                </a:lnTo>
                <a:close/>
              </a:path>
            </a:pathLst>
          </a:custGeom>
          <a:solidFill>
            <a:schemeClr val="tx1">
              <a:lumMod val="50000"/>
              <a:lumOff val="50000"/>
            </a:schemeClr>
          </a:solidFill>
          <a:ln>
            <a:noFill/>
          </a:ln>
        </p:spPr>
        <p:txBody>
          <a:bodyPr wrap="square" anchor="ctr" anchorCtr="0">
            <a:noAutofit/>
          </a:bodyPr>
          <a:lstStyle>
            <a:lvl1pPr marL="11113" indent="0" algn="ctr">
              <a:buNone/>
              <a:defRPr>
                <a:solidFill>
                  <a:schemeClr val="bg1"/>
                </a:solidFill>
              </a:defRPr>
            </a:lvl1pPr>
          </a:lstStyle>
          <a:p>
            <a:r>
              <a:rPr lang="en-US"/>
              <a:t> </a:t>
            </a:r>
          </a:p>
        </p:txBody>
      </p:sp>
      <p:sp>
        <p:nvSpPr>
          <p:cNvPr id="2" name="Title 1">
            <a:extLst>
              <a:ext uri="{FF2B5EF4-FFF2-40B4-BE49-F238E27FC236}">
                <a16:creationId xmlns:a16="http://schemas.microsoft.com/office/drawing/2014/main" id="{12C18C64-D2FC-684B-A311-BEA008B1EA44}"/>
              </a:ext>
            </a:extLst>
          </p:cNvPr>
          <p:cNvSpPr>
            <a:spLocks noGrp="1"/>
          </p:cNvSpPr>
          <p:nvPr>
            <p:ph type="title" hasCustomPrompt="1"/>
          </p:nvPr>
        </p:nvSpPr>
        <p:spPr>
          <a:xfrm>
            <a:off x="468370" y="575558"/>
            <a:ext cx="7738005" cy="572464"/>
          </a:xfrm>
        </p:spPr>
        <p:txBody>
          <a:bodyPr anchor="ctr" anchorCtr="0"/>
          <a:lstStyle>
            <a:lvl1pPr>
              <a:defRPr sz="4800">
                <a:solidFill>
                  <a:schemeClr val="tx2"/>
                </a:solidFill>
              </a:defRPr>
            </a:lvl1pPr>
          </a:lstStyle>
          <a:p>
            <a:r>
              <a:rPr lang="en-US"/>
              <a:t>Title</a:t>
            </a:r>
          </a:p>
        </p:txBody>
      </p:sp>
      <p:sp>
        <p:nvSpPr>
          <p:cNvPr id="3" name="Content Placeholder 2">
            <a:extLst>
              <a:ext uri="{FF2B5EF4-FFF2-40B4-BE49-F238E27FC236}">
                <a16:creationId xmlns:a16="http://schemas.microsoft.com/office/drawing/2014/main" id="{9AD88967-CB80-B84C-89C9-9756811F3549}"/>
              </a:ext>
            </a:extLst>
          </p:cNvPr>
          <p:cNvSpPr>
            <a:spLocks noGrp="1"/>
          </p:cNvSpPr>
          <p:nvPr>
            <p:ph idx="1"/>
          </p:nvPr>
        </p:nvSpPr>
        <p:spPr>
          <a:xfrm>
            <a:off x="468369" y="1828800"/>
            <a:ext cx="11255273" cy="1442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1D8B91D-7B5D-B146-B69B-938304A2B3CF}"/>
              </a:ext>
            </a:extLst>
          </p:cNvPr>
          <p:cNvSpPr>
            <a:spLocks noGrp="1"/>
          </p:cNvSpPr>
          <p:nvPr>
            <p:ph type="ftr" sz="quarter" idx="11"/>
          </p:nvPr>
        </p:nvSpPr>
        <p:spPr/>
        <p:txBody>
          <a:bodyPr/>
          <a:lstStyle/>
          <a:p>
            <a:r>
              <a:rPr lang="en-US"/>
              <a:t>Catalyzing Transformation In Education</a:t>
            </a:r>
          </a:p>
        </p:txBody>
      </p:sp>
      <p:sp>
        <p:nvSpPr>
          <p:cNvPr id="6" name="Slide Number Placeholder 5">
            <a:extLst>
              <a:ext uri="{FF2B5EF4-FFF2-40B4-BE49-F238E27FC236}">
                <a16:creationId xmlns:a16="http://schemas.microsoft.com/office/drawing/2014/main" id="{BFCD18E4-44C6-8647-B5F1-45A5A9ABB020}"/>
              </a:ext>
            </a:extLst>
          </p:cNvPr>
          <p:cNvSpPr>
            <a:spLocks noGrp="1"/>
          </p:cNvSpPr>
          <p:nvPr>
            <p:ph type="sldNum" sz="quarter" idx="12"/>
          </p:nvPr>
        </p:nvSpPr>
        <p:spPr/>
        <p:txBody>
          <a:bodyPr/>
          <a:lstStyle>
            <a:lvl1pPr>
              <a:defRPr>
                <a:solidFill>
                  <a:schemeClr val="bg1"/>
                </a:solidFill>
              </a:defRPr>
            </a:lvl1pPr>
          </a:lstStyle>
          <a:p>
            <a:fld id="{119EE5AA-4A82-3F49-B3AB-06358B8BA8C5}" type="slidenum">
              <a:rPr lang="en-US" smtClean="0"/>
              <a:pPr/>
              <a:t>‹#›</a:t>
            </a:fld>
            <a:endParaRPr lang="en-US"/>
          </a:p>
        </p:txBody>
      </p:sp>
      <p:grpSp>
        <p:nvGrpSpPr>
          <p:cNvPr id="7" name="Group 6">
            <a:extLst>
              <a:ext uri="{FF2B5EF4-FFF2-40B4-BE49-F238E27FC236}">
                <a16:creationId xmlns:a16="http://schemas.microsoft.com/office/drawing/2014/main" id="{3FFAF810-87CF-FD47-BE63-1E5A37AFDE67}"/>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CBF9DE94-9ACD-5D44-AF1E-3F2CC11AD8D5}"/>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95F42F58-AC33-2D42-95B2-5404021DD6E2}"/>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3CEBB7D2-EEFD-4240-AF98-1ADDC367169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4BD327D-B4E5-A149-B4E0-248A8661DCA8}"/>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DFAE9FF-829A-734E-B57D-C16DE318DE90}"/>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0F475EB-8CBC-7744-B8D8-19D7F8DEAD8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449EAF1-2185-4F40-8605-FB735CE9181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AD07F7D6-FB5D-604C-9968-06BE839599FA}"/>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861745F-36BF-B248-9565-730FABFDF41D}"/>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345A6E6-6E3B-C64A-AC68-68C179D6A94A}"/>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6648158B-4F78-1B4E-B166-8C5C9FA8414E}"/>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CF74B5D-D6C5-F64D-948B-7B3DA3FAFD4B}"/>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9E69D0C-6E06-B44C-AD75-94B880B6B5B3}"/>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E23E5A2-713F-A34A-A1D8-911D10F3C3D2}"/>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B03F9FC-8E0E-D840-8E75-F86E55B8889A}"/>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E58A75B-6D44-5B46-BF60-8820014D5FA4}"/>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8633DC0-1D86-064F-9833-AA0ABD305362}"/>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96C18B1-AF8E-8F44-98F0-FD93C5A755CB}"/>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E9679D3-302F-084A-A3E6-7FEA698F8DDF}"/>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DA9C76E2-07D9-EA4A-85A4-51385B21BE6B}"/>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86913F9-8046-CE49-A3F9-14828ACBFF47}"/>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28673F9-9E12-AC4D-846F-759CB0106531}"/>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BD95EFE-29C0-C444-836B-493AFBB5181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45761FD-DFAD-2843-BDE5-551362299F72}"/>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125F9D19-3D32-D94B-9C83-AF8138CB364D}"/>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D73914E-E304-F346-8FBD-0390B67FA20C}"/>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5171974-CF35-2742-B750-5B94C263BE05}"/>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EA7A1BC-D1A2-7440-8D05-ACCEE4E9891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3FE4C53-F45E-504D-94A0-1CA1CD3F15E5}"/>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1E36593-0771-A24C-952D-A64CF598AEC3}"/>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42D88BDF-D57F-D144-B0D5-FC0564AB3094}"/>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3AAB237D-94CF-C343-8FFB-6BAA56F93CEB}"/>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A3E5E30-FF2C-6B48-8164-FE86FCBA1DBA}"/>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650DFECE-EBF8-504C-805C-85BE77ADBEDC}"/>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A961ACE5-71A1-C644-A9DF-9EBDF0AB5EF0}"/>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D190F80-E326-C64E-ADBB-AB5923A87858}"/>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A293094-D0D4-2341-92AE-C3A6CFE8095F}"/>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B72B9F9-71EB-2145-AB88-B32AC85C7390}"/>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7BFB6D-5C8B-DE48-A2B3-A77DDF82AB7E}"/>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8FE79F9-4A39-6B4C-AC19-2E63FD891BEF}"/>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94D7B34-5F80-3449-8CFA-F8FBE9F3ECCF}"/>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6C71190-FAD5-F64B-880F-EF21CE6C1A38}"/>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9F64211-CB89-9A4C-B213-820A40256A0E}"/>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7F521C3-06A2-444C-A49B-090009AF22B1}"/>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B853030-659E-D84B-9781-74F8AFBD8128}"/>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2BB9D15-DB07-044D-8170-A63B39B26CAD}"/>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D75C30C-BECF-1A4F-9C40-C3A13C531569}"/>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C924131-4805-534A-8DD5-8821B56753F1}"/>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8238A9E-2293-ED4E-A5CE-1F446BA8217B}"/>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CAA56A-BA9C-A646-9720-70444095D41E}"/>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C909B4C-9437-F849-995C-59500EC9154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06FAFF7-9E75-C44A-BC1E-5E894BCC4F4E}"/>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E4BE4F2-E5B0-2645-8317-E28399A3F68D}"/>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4DDFB7F-79A6-A14A-A690-BB27CD747B1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B4BCE4D-E2E6-8D4C-B785-38CE121B36B1}"/>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1657213-3D8C-0F4D-B583-E4659A61661B}"/>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434695E-D64C-CE44-A63F-45EA66B697F9}"/>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E6B58B7-502E-924F-B5D6-862E9A035E5C}"/>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15179D8-6503-C648-844A-319C3ED72BC2}"/>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4460C35-742A-8240-AF3A-F2AC68B015F0}"/>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935BDFD-6DF5-3848-99C9-908910B408B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1F10AC4-695C-064D-8611-1DAC61E65280}"/>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6AF95BF-5F78-8A48-A066-94B5E386BC87}"/>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3995C1D-A7C0-7A40-BB2A-B99ADC311AE4}"/>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FC4A408-DAC9-634A-891A-F46C424FC7E4}"/>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51C0548-77FF-3044-BEBB-BD34295197C4}"/>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1FAFFD-B8DC-8D44-B338-D676EF20C89D}"/>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B554DDF-2F56-0F42-831D-2A90CDC52EB2}"/>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7C8351E-4861-454F-B650-91837ACD6381}"/>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5A562E7-1E35-674A-8DFF-52553D1EB33E}"/>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F84C237-1C0A-364F-BE5F-71923B8B9F30}"/>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7AF3734-6B5C-DD47-86FD-9DA91BABCCCB}"/>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1B769CA-1D4B-A74B-889D-6B1BA04FDCDD}"/>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CC24978-00B8-5048-953D-01DDC7D7D558}"/>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CD42BE4-73EA-DE4A-9812-52BA75A52C17}"/>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A2E702A4-DE43-C945-BA3E-B0B0FB156F6B}"/>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DC39919-01B8-E84D-B812-EE72D0FFADB0}"/>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C8BF2B6-19CA-2B44-9D00-0B362E14FFC1}"/>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EF8604A-3D37-D24D-8010-EC8943A30FC3}"/>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B72FD87-E92B-EE4B-B72C-C58E2AE073A4}"/>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7CEBB20-38A3-6A41-959C-326DF7D3DBD5}"/>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F3A64F2-68CB-4041-AAB3-0D0DD801403B}"/>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00E636A-790A-7842-BD4B-BBE48BE57D4E}"/>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531E41A-8793-5148-88CA-83B8F8C61BDD}"/>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F6A1062-0AE2-4740-9E55-FFC49ADB4DA2}"/>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DC342F0-68F1-0543-A5FE-6FE491F5844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2AFD4AE-8652-8949-89E9-A10BCE5B88D6}"/>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4" name="Group 103">
            <a:extLst>
              <a:ext uri="{FF2B5EF4-FFF2-40B4-BE49-F238E27FC236}">
                <a16:creationId xmlns:a16="http://schemas.microsoft.com/office/drawing/2014/main" id="{1693ABB1-8340-9C41-91DF-AD5D942DB711}"/>
              </a:ext>
            </a:extLst>
          </p:cNvPr>
          <p:cNvGrpSpPr>
            <a:grpSpLocks noChangeAspect="1"/>
          </p:cNvGrpSpPr>
          <p:nvPr userDrawn="1"/>
        </p:nvGrpSpPr>
        <p:grpSpPr>
          <a:xfrm>
            <a:off x="468369" y="5866024"/>
            <a:ext cx="1662681" cy="504000"/>
            <a:chOff x="9525" y="2251075"/>
            <a:chExt cx="10080264" cy="3055578"/>
          </a:xfrm>
        </p:grpSpPr>
        <p:grpSp>
          <p:nvGrpSpPr>
            <p:cNvPr id="105" name="Group 104">
              <a:extLst>
                <a:ext uri="{FF2B5EF4-FFF2-40B4-BE49-F238E27FC236}">
                  <a16:creationId xmlns:a16="http://schemas.microsoft.com/office/drawing/2014/main" id="{666392CF-A1FD-974D-95AF-43DC15FCCD87}"/>
                </a:ext>
              </a:extLst>
            </p:cNvPr>
            <p:cNvGrpSpPr/>
            <p:nvPr/>
          </p:nvGrpSpPr>
          <p:grpSpPr>
            <a:xfrm>
              <a:off x="9525" y="2251075"/>
              <a:ext cx="5927365" cy="3055578"/>
              <a:chOff x="9525" y="2251075"/>
              <a:chExt cx="5927365" cy="3055578"/>
            </a:xfrm>
          </p:grpSpPr>
          <p:sp>
            <p:nvSpPr>
              <p:cNvPr id="107" name="Freeform 106">
                <a:extLst>
                  <a:ext uri="{FF2B5EF4-FFF2-40B4-BE49-F238E27FC236}">
                    <a16:creationId xmlns:a16="http://schemas.microsoft.com/office/drawing/2014/main" id="{241D3DF5-EC40-6347-9657-47EE6EA057FB}"/>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08" name="Freeform 3">
                <a:extLst>
                  <a:ext uri="{FF2B5EF4-FFF2-40B4-BE49-F238E27FC236}">
                    <a16:creationId xmlns:a16="http://schemas.microsoft.com/office/drawing/2014/main" id="{00456D4F-F1B7-6046-B0DC-60C0C6D4D033}"/>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6" name="Freeform 105">
              <a:extLst>
                <a:ext uri="{FF2B5EF4-FFF2-40B4-BE49-F238E27FC236}">
                  <a16:creationId xmlns:a16="http://schemas.microsoft.com/office/drawing/2014/main" id="{7CF40D21-CFE4-014A-A56D-1000D63DB939}"/>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Tree>
    <p:extLst>
      <p:ext uri="{BB962C8B-B14F-4D97-AF65-F5344CB8AC3E}">
        <p14:creationId xmlns:p14="http://schemas.microsoft.com/office/powerpoint/2010/main" val="69595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01B">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C8779595-AB1C-2543-9CC5-DB4169DF3ADD}"/>
              </a:ext>
            </a:extLst>
          </p:cNvPr>
          <p:cNvSpPr/>
          <p:nvPr userDrawn="1"/>
        </p:nvSpPr>
        <p:spPr>
          <a:xfrm>
            <a:off x="0" y="0"/>
            <a:ext cx="12192000"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1">
            <a:extLst>
              <a:ext uri="{FF2B5EF4-FFF2-40B4-BE49-F238E27FC236}">
                <a16:creationId xmlns:a16="http://schemas.microsoft.com/office/drawing/2014/main" id="{12C18C64-D2FC-684B-A311-BEA008B1EA44}"/>
              </a:ext>
            </a:extLst>
          </p:cNvPr>
          <p:cNvSpPr>
            <a:spLocks noGrp="1"/>
          </p:cNvSpPr>
          <p:nvPr>
            <p:ph type="title" hasCustomPrompt="1"/>
          </p:nvPr>
        </p:nvSpPr>
        <p:spPr>
          <a:xfrm>
            <a:off x="468369" y="575558"/>
            <a:ext cx="11255273" cy="572464"/>
          </a:xfrm>
        </p:spPr>
        <p:txBody>
          <a:bodyPr anchor="ctr" anchorCtr="0"/>
          <a:lstStyle>
            <a:lvl1pPr>
              <a:defRPr sz="4800">
                <a:solidFill>
                  <a:schemeClr val="tx2"/>
                </a:solidFill>
              </a:defRPr>
            </a:lvl1pPr>
          </a:lstStyle>
          <a:p>
            <a:r>
              <a:rPr lang="en-US"/>
              <a:t>Title</a:t>
            </a:r>
          </a:p>
        </p:txBody>
      </p:sp>
      <p:sp>
        <p:nvSpPr>
          <p:cNvPr id="3" name="Content Placeholder 2">
            <a:extLst>
              <a:ext uri="{FF2B5EF4-FFF2-40B4-BE49-F238E27FC236}">
                <a16:creationId xmlns:a16="http://schemas.microsoft.com/office/drawing/2014/main" id="{9AD88967-CB80-B84C-89C9-9756811F3549}"/>
              </a:ext>
            </a:extLst>
          </p:cNvPr>
          <p:cNvSpPr>
            <a:spLocks noGrp="1"/>
          </p:cNvSpPr>
          <p:nvPr>
            <p:ph idx="1"/>
          </p:nvPr>
        </p:nvSpPr>
        <p:spPr>
          <a:xfrm>
            <a:off x="468369" y="1828280"/>
            <a:ext cx="11255273" cy="1442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1D8B91D-7B5D-B146-B69B-938304A2B3CF}"/>
              </a:ext>
            </a:extLst>
          </p:cNvPr>
          <p:cNvSpPr>
            <a:spLocks noGrp="1"/>
          </p:cNvSpPr>
          <p:nvPr>
            <p:ph type="ftr" sz="quarter" idx="11"/>
          </p:nvPr>
        </p:nvSpPr>
        <p:spPr/>
        <p:txBody>
          <a:bodyPr/>
          <a:lstStyle/>
          <a:p>
            <a:r>
              <a:rPr lang="en-US"/>
              <a:t>Catalyzing Transformation In Education</a:t>
            </a:r>
          </a:p>
        </p:txBody>
      </p:sp>
      <p:sp>
        <p:nvSpPr>
          <p:cNvPr id="6" name="Slide Number Placeholder 5">
            <a:extLst>
              <a:ext uri="{FF2B5EF4-FFF2-40B4-BE49-F238E27FC236}">
                <a16:creationId xmlns:a16="http://schemas.microsoft.com/office/drawing/2014/main" id="{BFCD18E4-44C6-8647-B5F1-45A5A9ABB020}"/>
              </a:ext>
            </a:extLst>
          </p:cNvPr>
          <p:cNvSpPr>
            <a:spLocks noGrp="1"/>
          </p:cNvSpPr>
          <p:nvPr>
            <p:ph type="sldNum" sz="quarter" idx="12"/>
          </p:nvPr>
        </p:nvSpPr>
        <p:spPr/>
        <p:txBody>
          <a:bodyPr/>
          <a:lstStyle>
            <a:lvl1pPr>
              <a:defRPr>
                <a:solidFill>
                  <a:schemeClr val="bg2"/>
                </a:solidFill>
              </a:defRPr>
            </a:lvl1pPr>
          </a:lstStyle>
          <a:p>
            <a:fld id="{119EE5AA-4A82-3F49-B3AB-06358B8BA8C5}" type="slidenum">
              <a:rPr lang="en-US" smtClean="0"/>
              <a:pPr/>
              <a:t>‹#›</a:t>
            </a:fld>
            <a:endParaRPr lang="en-US"/>
          </a:p>
        </p:txBody>
      </p:sp>
      <p:grpSp>
        <p:nvGrpSpPr>
          <p:cNvPr id="7" name="Group 6">
            <a:extLst>
              <a:ext uri="{FF2B5EF4-FFF2-40B4-BE49-F238E27FC236}">
                <a16:creationId xmlns:a16="http://schemas.microsoft.com/office/drawing/2014/main" id="{3FFAF810-87CF-FD47-BE63-1E5A37AFDE67}"/>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CBF9DE94-9ACD-5D44-AF1E-3F2CC11AD8D5}"/>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95F42F58-AC33-2D42-95B2-5404021DD6E2}"/>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3CEBB7D2-EEFD-4240-AF98-1ADDC367169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4BD327D-B4E5-A149-B4E0-248A8661DCA8}"/>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DFAE9FF-829A-734E-B57D-C16DE318DE90}"/>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0F475EB-8CBC-7744-B8D8-19D7F8DEAD8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449EAF1-2185-4F40-8605-FB735CE9181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AD07F7D6-FB5D-604C-9968-06BE839599FA}"/>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861745F-36BF-B248-9565-730FABFDF41D}"/>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345A6E6-6E3B-C64A-AC68-68C179D6A94A}"/>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6648158B-4F78-1B4E-B166-8C5C9FA8414E}"/>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CF74B5D-D6C5-F64D-948B-7B3DA3FAFD4B}"/>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9E69D0C-6E06-B44C-AD75-94B880B6B5B3}"/>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E23E5A2-713F-A34A-A1D8-911D10F3C3D2}"/>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B03F9FC-8E0E-D840-8E75-F86E55B8889A}"/>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E58A75B-6D44-5B46-BF60-8820014D5FA4}"/>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8633DC0-1D86-064F-9833-AA0ABD305362}"/>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96C18B1-AF8E-8F44-98F0-FD93C5A755CB}"/>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E9679D3-302F-084A-A3E6-7FEA698F8DDF}"/>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DA9C76E2-07D9-EA4A-85A4-51385B21BE6B}"/>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86913F9-8046-CE49-A3F9-14828ACBFF47}"/>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28673F9-9E12-AC4D-846F-759CB0106531}"/>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BD95EFE-29C0-C444-836B-493AFBB5181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45761FD-DFAD-2843-BDE5-551362299F72}"/>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125F9D19-3D32-D94B-9C83-AF8138CB364D}"/>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D73914E-E304-F346-8FBD-0390B67FA20C}"/>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5171974-CF35-2742-B750-5B94C263BE05}"/>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EA7A1BC-D1A2-7440-8D05-ACCEE4E9891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3FE4C53-F45E-504D-94A0-1CA1CD3F15E5}"/>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1E36593-0771-A24C-952D-A64CF598AEC3}"/>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42D88BDF-D57F-D144-B0D5-FC0564AB3094}"/>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3AAB237D-94CF-C343-8FFB-6BAA56F93CEB}"/>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A3E5E30-FF2C-6B48-8164-FE86FCBA1DBA}"/>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650DFECE-EBF8-504C-805C-85BE77ADBEDC}"/>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A961ACE5-71A1-C644-A9DF-9EBDF0AB5EF0}"/>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D190F80-E326-C64E-ADBB-AB5923A87858}"/>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A293094-D0D4-2341-92AE-C3A6CFE8095F}"/>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B72B9F9-71EB-2145-AB88-B32AC85C7390}"/>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7BFB6D-5C8B-DE48-A2B3-A77DDF82AB7E}"/>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8FE79F9-4A39-6B4C-AC19-2E63FD891BEF}"/>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94D7B34-5F80-3449-8CFA-F8FBE9F3ECCF}"/>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6C71190-FAD5-F64B-880F-EF21CE6C1A38}"/>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9F64211-CB89-9A4C-B213-820A40256A0E}"/>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7F521C3-06A2-444C-A49B-090009AF22B1}"/>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B853030-659E-D84B-9781-74F8AFBD8128}"/>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2BB9D15-DB07-044D-8170-A63B39B26CAD}"/>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D75C30C-BECF-1A4F-9C40-C3A13C531569}"/>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C924131-4805-534A-8DD5-8821B56753F1}"/>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8238A9E-2293-ED4E-A5CE-1F446BA8217B}"/>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CAA56A-BA9C-A646-9720-70444095D41E}"/>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C909B4C-9437-F849-995C-59500EC9154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06FAFF7-9E75-C44A-BC1E-5E894BCC4F4E}"/>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E4BE4F2-E5B0-2645-8317-E28399A3F68D}"/>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4DDFB7F-79A6-A14A-A690-BB27CD747B1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B4BCE4D-E2E6-8D4C-B785-38CE121B36B1}"/>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1657213-3D8C-0F4D-B583-E4659A61661B}"/>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434695E-D64C-CE44-A63F-45EA66B697F9}"/>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E6B58B7-502E-924F-B5D6-862E9A035E5C}"/>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15179D8-6503-C648-844A-319C3ED72BC2}"/>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4460C35-742A-8240-AF3A-F2AC68B015F0}"/>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935BDFD-6DF5-3848-99C9-908910B408B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1F10AC4-695C-064D-8611-1DAC61E65280}"/>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6AF95BF-5F78-8A48-A066-94B5E386BC87}"/>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3995C1D-A7C0-7A40-BB2A-B99ADC311AE4}"/>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FC4A408-DAC9-634A-891A-F46C424FC7E4}"/>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51C0548-77FF-3044-BEBB-BD34295197C4}"/>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1FAFFD-B8DC-8D44-B338-D676EF20C89D}"/>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B554DDF-2F56-0F42-831D-2A90CDC52EB2}"/>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7C8351E-4861-454F-B650-91837ACD6381}"/>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5A562E7-1E35-674A-8DFF-52553D1EB33E}"/>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F84C237-1C0A-364F-BE5F-71923B8B9F30}"/>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7AF3734-6B5C-DD47-86FD-9DA91BABCCCB}"/>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1B769CA-1D4B-A74B-889D-6B1BA04FDCDD}"/>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CC24978-00B8-5048-953D-01DDC7D7D558}"/>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CD42BE4-73EA-DE4A-9812-52BA75A52C17}"/>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A2E702A4-DE43-C945-BA3E-B0B0FB156F6B}"/>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DC39919-01B8-E84D-B812-EE72D0FFADB0}"/>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C8BF2B6-19CA-2B44-9D00-0B362E14FFC1}"/>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EF8604A-3D37-D24D-8010-EC8943A30FC3}"/>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B72FD87-E92B-EE4B-B72C-C58E2AE073A4}"/>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7CEBB20-38A3-6A41-959C-326DF7D3DBD5}"/>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F3A64F2-68CB-4041-AAB3-0D0DD801403B}"/>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00E636A-790A-7842-BD4B-BBE48BE57D4E}"/>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531E41A-8793-5148-88CA-83B8F8C61BDD}"/>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F6A1062-0AE2-4740-9E55-FFC49ADB4DA2}"/>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DC342F0-68F1-0543-A5FE-6FE491F5844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2AFD4AE-8652-8949-89E9-A10BCE5B88D6}"/>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4" name="Group 103">
            <a:extLst>
              <a:ext uri="{FF2B5EF4-FFF2-40B4-BE49-F238E27FC236}">
                <a16:creationId xmlns:a16="http://schemas.microsoft.com/office/drawing/2014/main" id="{1693ABB1-8340-9C41-91DF-AD5D942DB711}"/>
              </a:ext>
            </a:extLst>
          </p:cNvPr>
          <p:cNvGrpSpPr>
            <a:grpSpLocks noChangeAspect="1"/>
          </p:cNvGrpSpPr>
          <p:nvPr userDrawn="1"/>
        </p:nvGrpSpPr>
        <p:grpSpPr>
          <a:xfrm>
            <a:off x="468369" y="5866024"/>
            <a:ext cx="1662681" cy="504000"/>
            <a:chOff x="9525" y="2251075"/>
            <a:chExt cx="10080264" cy="3055578"/>
          </a:xfrm>
        </p:grpSpPr>
        <p:grpSp>
          <p:nvGrpSpPr>
            <p:cNvPr id="105" name="Group 104">
              <a:extLst>
                <a:ext uri="{FF2B5EF4-FFF2-40B4-BE49-F238E27FC236}">
                  <a16:creationId xmlns:a16="http://schemas.microsoft.com/office/drawing/2014/main" id="{666392CF-A1FD-974D-95AF-43DC15FCCD87}"/>
                </a:ext>
              </a:extLst>
            </p:cNvPr>
            <p:cNvGrpSpPr/>
            <p:nvPr/>
          </p:nvGrpSpPr>
          <p:grpSpPr>
            <a:xfrm>
              <a:off x="9525" y="2251075"/>
              <a:ext cx="5927365" cy="3055578"/>
              <a:chOff x="9525" y="2251075"/>
              <a:chExt cx="5927365" cy="3055578"/>
            </a:xfrm>
          </p:grpSpPr>
          <p:sp>
            <p:nvSpPr>
              <p:cNvPr id="107" name="Freeform 106">
                <a:extLst>
                  <a:ext uri="{FF2B5EF4-FFF2-40B4-BE49-F238E27FC236}">
                    <a16:creationId xmlns:a16="http://schemas.microsoft.com/office/drawing/2014/main" id="{241D3DF5-EC40-6347-9657-47EE6EA057FB}"/>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08" name="Freeform 3">
                <a:extLst>
                  <a:ext uri="{FF2B5EF4-FFF2-40B4-BE49-F238E27FC236}">
                    <a16:creationId xmlns:a16="http://schemas.microsoft.com/office/drawing/2014/main" id="{00456D4F-F1B7-6046-B0DC-60C0C6D4D033}"/>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6" name="Freeform 105">
              <a:extLst>
                <a:ext uri="{FF2B5EF4-FFF2-40B4-BE49-F238E27FC236}">
                  <a16:creationId xmlns:a16="http://schemas.microsoft.com/office/drawing/2014/main" id="{7CF40D21-CFE4-014A-A56D-1000D63DB939}"/>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Tree>
    <p:extLst>
      <p:ext uri="{BB962C8B-B14F-4D97-AF65-F5344CB8AC3E}">
        <p14:creationId xmlns:p14="http://schemas.microsoft.com/office/powerpoint/2010/main" val="222774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C8779595-AB1C-2543-9CC5-DB4169DF3ADD}"/>
              </a:ext>
            </a:extLst>
          </p:cNvPr>
          <p:cNvSpPr/>
          <p:nvPr userDrawn="1"/>
        </p:nvSpPr>
        <p:spPr>
          <a:xfrm>
            <a:off x="0" y="0"/>
            <a:ext cx="12192000"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1">
            <a:extLst>
              <a:ext uri="{FF2B5EF4-FFF2-40B4-BE49-F238E27FC236}">
                <a16:creationId xmlns:a16="http://schemas.microsoft.com/office/drawing/2014/main" id="{12C18C64-D2FC-684B-A311-BEA008B1EA44}"/>
              </a:ext>
            </a:extLst>
          </p:cNvPr>
          <p:cNvSpPr>
            <a:spLocks noGrp="1"/>
          </p:cNvSpPr>
          <p:nvPr>
            <p:ph type="title" hasCustomPrompt="1"/>
          </p:nvPr>
        </p:nvSpPr>
        <p:spPr>
          <a:xfrm>
            <a:off x="468369" y="575558"/>
            <a:ext cx="9848371" cy="572464"/>
          </a:xfrm>
        </p:spPr>
        <p:txBody>
          <a:bodyPr anchor="ctr" anchorCtr="0"/>
          <a:lstStyle>
            <a:lvl1pPr>
              <a:defRPr sz="4800">
                <a:solidFill>
                  <a:schemeClr val="tx2"/>
                </a:solidFill>
              </a:defRPr>
            </a:lvl1pPr>
          </a:lstStyle>
          <a:p>
            <a:r>
              <a:rPr lang="en-US"/>
              <a:t>Title</a:t>
            </a:r>
          </a:p>
        </p:txBody>
      </p:sp>
      <p:sp>
        <p:nvSpPr>
          <p:cNvPr id="5" name="Footer Placeholder 4">
            <a:extLst>
              <a:ext uri="{FF2B5EF4-FFF2-40B4-BE49-F238E27FC236}">
                <a16:creationId xmlns:a16="http://schemas.microsoft.com/office/drawing/2014/main" id="{31D8B91D-7B5D-B146-B69B-938304A2B3CF}"/>
              </a:ext>
            </a:extLst>
          </p:cNvPr>
          <p:cNvSpPr>
            <a:spLocks noGrp="1"/>
          </p:cNvSpPr>
          <p:nvPr>
            <p:ph type="ftr" sz="quarter" idx="11"/>
          </p:nvPr>
        </p:nvSpPr>
        <p:spPr/>
        <p:txBody>
          <a:bodyPr/>
          <a:lstStyle/>
          <a:p>
            <a:r>
              <a:rPr lang="en-US"/>
              <a:t>Catalyzing Transformation In Education</a:t>
            </a:r>
          </a:p>
        </p:txBody>
      </p:sp>
      <p:sp>
        <p:nvSpPr>
          <p:cNvPr id="6" name="Slide Number Placeholder 5">
            <a:extLst>
              <a:ext uri="{FF2B5EF4-FFF2-40B4-BE49-F238E27FC236}">
                <a16:creationId xmlns:a16="http://schemas.microsoft.com/office/drawing/2014/main" id="{BFCD18E4-44C6-8647-B5F1-45A5A9ABB020}"/>
              </a:ext>
            </a:extLst>
          </p:cNvPr>
          <p:cNvSpPr>
            <a:spLocks noGrp="1"/>
          </p:cNvSpPr>
          <p:nvPr>
            <p:ph type="sldNum" sz="quarter" idx="12"/>
          </p:nvPr>
        </p:nvSpPr>
        <p:spPr/>
        <p:txBody>
          <a:bodyPr/>
          <a:lstStyle>
            <a:lvl1pPr>
              <a:defRPr>
                <a:solidFill>
                  <a:schemeClr val="bg2"/>
                </a:solidFill>
              </a:defRPr>
            </a:lvl1pPr>
          </a:lstStyle>
          <a:p>
            <a:fld id="{119EE5AA-4A82-3F49-B3AB-06358B8BA8C5}" type="slidenum">
              <a:rPr lang="en-US" smtClean="0"/>
              <a:pPr/>
              <a:t>‹#›</a:t>
            </a:fld>
            <a:endParaRPr lang="en-US"/>
          </a:p>
        </p:txBody>
      </p:sp>
      <p:grpSp>
        <p:nvGrpSpPr>
          <p:cNvPr id="7" name="Group 6">
            <a:extLst>
              <a:ext uri="{FF2B5EF4-FFF2-40B4-BE49-F238E27FC236}">
                <a16:creationId xmlns:a16="http://schemas.microsoft.com/office/drawing/2014/main" id="{3FFAF810-87CF-FD47-BE63-1E5A37AFDE67}"/>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CBF9DE94-9ACD-5D44-AF1E-3F2CC11AD8D5}"/>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95F42F58-AC33-2D42-95B2-5404021DD6E2}"/>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3CEBB7D2-EEFD-4240-AF98-1ADDC367169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4BD327D-B4E5-A149-B4E0-248A8661DCA8}"/>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DFAE9FF-829A-734E-B57D-C16DE318DE90}"/>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0F475EB-8CBC-7744-B8D8-19D7F8DEAD8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449EAF1-2185-4F40-8605-FB735CE9181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AD07F7D6-FB5D-604C-9968-06BE839599FA}"/>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861745F-36BF-B248-9565-730FABFDF41D}"/>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345A6E6-6E3B-C64A-AC68-68C179D6A94A}"/>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6648158B-4F78-1B4E-B166-8C5C9FA8414E}"/>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CF74B5D-D6C5-F64D-948B-7B3DA3FAFD4B}"/>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9E69D0C-6E06-B44C-AD75-94B880B6B5B3}"/>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E23E5A2-713F-A34A-A1D8-911D10F3C3D2}"/>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B03F9FC-8E0E-D840-8E75-F86E55B8889A}"/>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E58A75B-6D44-5B46-BF60-8820014D5FA4}"/>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8633DC0-1D86-064F-9833-AA0ABD305362}"/>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96C18B1-AF8E-8F44-98F0-FD93C5A755CB}"/>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E9679D3-302F-084A-A3E6-7FEA698F8DDF}"/>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DA9C76E2-07D9-EA4A-85A4-51385B21BE6B}"/>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86913F9-8046-CE49-A3F9-14828ACBFF47}"/>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28673F9-9E12-AC4D-846F-759CB0106531}"/>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BD95EFE-29C0-C444-836B-493AFBB5181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45761FD-DFAD-2843-BDE5-551362299F72}"/>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125F9D19-3D32-D94B-9C83-AF8138CB364D}"/>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D73914E-E304-F346-8FBD-0390B67FA20C}"/>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5171974-CF35-2742-B750-5B94C263BE05}"/>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EA7A1BC-D1A2-7440-8D05-ACCEE4E9891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3FE4C53-F45E-504D-94A0-1CA1CD3F15E5}"/>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1E36593-0771-A24C-952D-A64CF598AEC3}"/>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42D88BDF-D57F-D144-B0D5-FC0564AB3094}"/>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3AAB237D-94CF-C343-8FFB-6BAA56F93CEB}"/>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A3E5E30-FF2C-6B48-8164-FE86FCBA1DBA}"/>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650DFECE-EBF8-504C-805C-85BE77ADBEDC}"/>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A961ACE5-71A1-C644-A9DF-9EBDF0AB5EF0}"/>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D190F80-E326-C64E-ADBB-AB5923A87858}"/>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A293094-D0D4-2341-92AE-C3A6CFE8095F}"/>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B72B9F9-71EB-2145-AB88-B32AC85C7390}"/>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7BFB6D-5C8B-DE48-A2B3-A77DDF82AB7E}"/>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8FE79F9-4A39-6B4C-AC19-2E63FD891BEF}"/>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94D7B34-5F80-3449-8CFA-F8FBE9F3ECCF}"/>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6C71190-FAD5-F64B-880F-EF21CE6C1A38}"/>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9F64211-CB89-9A4C-B213-820A40256A0E}"/>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7F521C3-06A2-444C-A49B-090009AF22B1}"/>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B853030-659E-D84B-9781-74F8AFBD8128}"/>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2BB9D15-DB07-044D-8170-A63B39B26CAD}"/>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D75C30C-BECF-1A4F-9C40-C3A13C531569}"/>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C924131-4805-534A-8DD5-8821B56753F1}"/>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8238A9E-2293-ED4E-A5CE-1F446BA8217B}"/>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CAA56A-BA9C-A646-9720-70444095D41E}"/>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C909B4C-9437-F849-995C-59500EC9154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06FAFF7-9E75-C44A-BC1E-5E894BCC4F4E}"/>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E4BE4F2-E5B0-2645-8317-E28399A3F68D}"/>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4DDFB7F-79A6-A14A-A690-BB27CD747B1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B4BCE4D-E2E6-8D4C-B785-38CE121B36B1}"/>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1657213-3D8C-0F4D-B583-E4659A61661B}"/>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434695E-D64C-CE44-A63F-45EA66B697F9}"/>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E6B58B7-502E-924F-B5D6-862E9A035E5C}"/>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15179D8-6503-C648-844A-319C3ED72BC2}"/>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4460C35-742A-8240-AF3A-F2AC68B015F0}"/>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935BDFD-6DF5-3848-99C9-908910B408B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1F10AC4-695C-064D-8611-1DAC61E65280}"/>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6AF95BF-5F78-8A48-A066-94B5E386BC87}"/>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3995C1D-A7C0-7A40-BB2A-B99ADC311AE4}"/>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FC4A408-DAC9-634A-891A-F46C424FC7E4}"/>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51C0548-77FF-3044-BEBB-BD34295197C4}"/>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1FAFFD-B8DC-8D44-B338-D676EF20C89D}"/>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B554DDF-2F56-0F42-831D-2A90CDC52EB2}"/>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7C8351E-4861-454F-B650-91837ACD6381}"/>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5A562E7-1E35-674A-8DFF-52553D1EB33E}"/>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F84C237-1C0A-364F-BE5F-71923B8B9F30}"/>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7AF3734-6B5C-DD47-86FD-9DA91BABCCCB}"/>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1B769CA-1D4B-A74B-889D-6B1BA04FDCDD}"/>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CC24978-00B8-5048-953D-01DDC7D7D558}"/>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CD42BE4-73EA-DE4A-9812-52BA75A52C17}"/>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A2E702A4-DE43-C945-BA3E-B0B0FB156F6B}"/>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DC39919-01B8-E84D-B812-EE72D0FFADB0}"/>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C8BF2B6-19CA-2B44-9D00-0B362E14FFC1}"/>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EF8604A-3D37-D24D-8010-EC8943A30FC3}"/>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B72FD87-E92B-EE4B-B72C-C58E2AE073A4}"/>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7CEBB20-38A3-6A41-959C-326DF7D3DBD5}"/>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F3A64F2-68CB-4041-AAB3-0D0DD801403B}"/>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00E636A-790A-7842-BD4B-BBE48BE57D4E}"/>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531E41A-8793-5148-88CA-83B8F8C61BDD}"/>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F6A1062-0AE2-4740-9E55-FFC49ADB4DA2}"/>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DC342F0-68F1-0543-A5FE-6FE491F5844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2AFD4AE-8652-8949-89E9-A10BCE5B88D6}"/>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4" name="Group 103">
            <a:extLst>
              <a:ext uri="{FF2B5EF4-FFF2-40B4-BE49-F238E27FC236}">
                <a16:creationId xmlns:a16="http://schemas.microsoft.com/office/drawing/2014/main" id="{1693ABB1-8340-9C41-91DF-AD5D942DB711}"/>
              </a:ext>
            </a:extLst>
          </p:cNvPr>
          <p:cNvGrpSpPr>
            <a:grpSpLocks noChangeAspect="1"/>
          </p:cNvGrpSpPr>
          <p:nvPr userDrawn="1"/>
        </p:nvGrpSpPr>
        <p:grpSpPr>
          <a:xfrm>
            <a:off x="468369" y="5866024"/>
            <a:ext cx="1662681" cy="504000"/>
            <a:chOff x="9525" y="2251075"/>
            <a:chExt cx="10080264" cy="3055578"/>
          </a:xfrm>
        </p:grpSpPr>
        <p:grpSp>
          <p:nvGrpSpPr>
            <p:cNvPr id="105" name="Group 104">
              <a:extLst>
                <a:ext uri="{FF2B5EF4-FFF2-40B4-BE49-F238E27FC236}">
                  <a16:creationId xmlns:a16="http://schemas.microsoft.com/office/drawing/2014/main" id="{666392CF-A1FD-974D-95AF-43DC15FCCD87}"/>
                </a:ext>
              </a:extLst>
            </p:cNvPr>
            <p:cNvGrpSpPr/>
            <p:nvPr/>
          </p:nvGrpSpPr>
          <p:grpSpPr>
            <a:xfrm>
              <a:off x="9525" y="2251075"/>
              <a:ext cx="5927365" cy="3055578"/>
              <a:chOff x="9525" y="2251075"/>
              <a:chExt cx="5927365" cy="3055578"/>
            </a:xfrm>
          </p:grpSpPr>
          <p:sp>
            <p:nvSpPr>
              <p:cNvPr id="107" name="Freeform 106">
                <a:extLst>
                  <a:ext uri="{FF2B5EF4-FFF2-40B4-BE49-F238E27FC236}">
                    <a16:creationId xmlns:a16="http://schemas.microsoft.com/office/drawing/2014/main" id="{241D3DF5-EC40-6347-9657-47EE6EA057FB}"/>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08" name="Freeform 3">
                <a:extLst>
                  <a:ext uri="{FF2B5EF4-FFF2-40B4-BE49-F238E27FC236}">
                    <a16:creationId xmlns:a16="http://schemas.microsoft.com/office/drawing/2014/main" id="{00456D4F-F1B7-6046-B0DC-60C0C6D4D033}"/>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6" name="Freeform 105">
              <a:extLst>
                <a:ext uri="{FF2B5EF4-FFF2-40B4-BE49-F238E27FC236}">
                  <a16:creationId xmlns:a16="http://schemas.microsoft.com/office/drawing/2014/main" id="{7CF40D21-CFE4-014A-A56D-1000D63DB939}"/>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
        <p:nvSpPr>
          <p:cNvPr id="100" name="Content Placeholder 2">
            <a:extLst>
              <a:ext uri="{FF2B5EF4-FFF2-40B4-BE49-F238E27FC236}">
                <a16:creationId xmlns:a16="http://schemas.microsoft.com/office/drawing/2014/main" id="{4FF1223D-78ED-7F42-8521-A2D0E039725E}"/>
              </a:ext>
            </a:extLst>
          </p:cNvPr>
          <p:cNvSpPr>
            <a:spLocks noGrp="1"/>
          </p:cNvSpPr>
          <p:nvPr>
            <p:ph sz="half" idx="13"/>
          </p:nvPr>
        </p:nvSpPr>
        <p:spPr>
          <a:xfrm>
            <a:off x="468371" y="4267653"/>
            <a:ext cx="2579334"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 name="Content Placeholder 3">
            <a:extLst>
              <a:ext uri="{FF2B5EF4-FFF2-40B4-BE49-F238E27FC236}">
                <a16:creationId xmlns:a16="http://schemas.microsoft.com/office/drawing/2014/main" id="{D4D75D2E-0764-4D4D-A91A-4F40C5869465}"/>
              </a:ext>
            </a:extLst>
          </p:cNvPr>
          <p:cNvSpPr>
            <a:spLocks noGrp="1"/>
          </p:cNvSpPr>
          <p:nvPr>
            <p:ph sz="half" idx="2"/>
          </p:nvPr>
        </p:nvSpPr>
        <p:spPr>
          <a:xfrm>
            <a:off x="3360347" y="4267653"/>
            <a:ext cx="257933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 name="Content Placeholder 3">
            <a:extLst>
              <a:ext uri="{FF2B5EF4-FFF2-40B4-BE49-F238E27FC236}">
                <a16:creationId xmlns:a16="http://schemas.microsoft.com/office/drawing/2014/main" id="{7B74AFF8-F9F4-AB40-8EBB-5D46B7674CF7}"/>
              </a:ext>
            </a:extLst>
          </p:cNvPr>
          <p:cNvSpPr>
            <a:spLocks noGrp="1"/>
          </p:cNvSpPr>
          <p:nvPr>
            <p:ph sz="half" idx="14"/>
          </p:nvPr>
        </p:nvSpPr>
        <p:spPr>
          <a:xfrm>
            <a:off x="6252322" y="4267653"/>
            <a:ext cx="257933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 name="Content Placeholder 3">
            <a:extLst>
              <a:ext uri="{FF2B5EF4-FFF2-40B4-BE49-F238E27FC236}">
                <a16:creationId xmlns:a16="http://schemas.microsoft.com/office/drawing/2014/main" id="{83F8042E-3CB9-5140-A26D-D192F1C2F9B6}"/>
              </a:ext>
            </a:extLst>
          </p:cNvPr>
          <p:cNvSpPr>
            <a:spLocks noGrp="1"/>
          </p:cNvSpPr>
          <p:nvPr>
            <p:ph sz="half" idx="15"/>
          </p:nvPr>
        </p:nvSpPr>
        <p:spPr>
          <a:xfrm>
            <a:off x="9144296" y="4267653"/>
            <a:ext cx="257933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0" name="Group 109">
            <a:extLst>
              <a:ext uri="{FF2B5EF4-FFF2-40B4-BE49-F238E27FC236}">
                <a16:creationId xmlns:a16="http://schemas.microsoft.com/office/drawing/2014/main" id="{9B4B77B9-15E8-7146-8D05-EA3D5670C62A}"/>
              </a:ext>
            </a:extLst>
          </p:cNvPr>
          <p:cNvGrpSpPr>
            <a:grpSpLocks noChangeAspect="1"/>
          </p:cNvGrpSpPr>
          <p:nvPr userDrawn="1"/>
        </p:nvGrpSpPr>
        <p:grpSpPr>
          <a:xfrm>
            <a:off x="1640795" y="1834587"/>
            <a:ext cx="703129" cy="685784"/>
            <a:chOff x="10785710" y="0"/>
            <a:chExt cx="1406290" cy="1371600"/>
          </a:xfrm>
        </p:grpSpPr>
        <p:sp>
          <p:nvSpPr>
            <p:cNvPr id="111" name="Rectangle 110">
              <a:extLst>
                <a:ext uri="{FF2B5EF4-FFF2-40B4-BE49-F238E27FC236}">
                  <a16:creationId xmlns:a16="http://schemas.microsoft.com/office/drawing/2014/main" id="{0E36BF84-6476-ED4F-AA9C-BF9117BB6BE8}"/>
                </a:ext>
              </a:extLst>
            </p:cNvPr>
            <p:cNvSpPr/>
            <p:nvPr/>
          </p:nvSpPr>
          <p:spPr>
            <a:xfrm>
              <a:off x="10785710" y="0"/>
              <a:ext cx="1406290" cy="4571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2" name="Rectangle 111">
              <a:extLst>
                <a:ext uri="{FF2B5EF4-FFF2-40B4-BE49-F238E27FC236}">
                  <a16:creationId xmlns:a16="http://schemas.microsoft.com/office/drawing/2014/main" id="{361780FC-F398-F741-B216-BD15C295469E}"/>
                </a:ext>
              </a:extLst>
            </p:cNvPr>
            <p:cNvSpPr/>
            <p:nvPr/>
          </p:nvSpPr>
          <p:spPr>
            <a:xfrm>
              <a:off x="11723630" y="0"/>
              <a:ext cx="46837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nvGrpSpPr>
          <p:cNvPr id="113" name="Group 112">
            <a:extLst>
              <a:ext uri="{FF2B5EF4-FFF2-40B4-BE49-F238E27FC236}">
                <a16:creationId xmlns:a16="http://schemas.microsoft.com/office/drawing/2014/main" id="{CB0676F6-BEF1-AB4A-AE8B-AC0FBA296897}"/>
              </a:ext>
            </a:extLst>
          </p:cNvPr>
          <p:cNvGrpSpPr>
            <a:grpSpLocks noChangeAspect="1"/>
          </p:cNvGrpSpPr>
          <p:nvPr userDrawn="1"/>
        </p:nvGrpSpPr>
        <p:grpSpPr>
          <a:xfrm>
            <a:off x="4532777" y="1834587"/>
            <a:ext cx="703129" cy="685784"/>
            <a:chOff x="10785710" y="0"/>
            <a:chExt cx="1406290" cy="1371600"/>
          </a:xfrm>
        </p:grpSpPr>
        <p:sp>
          <p:nvSpPr>
            <p:cNvPr id="114" name="Rectangle 113">
              <a:extLst>
                <a:ext uri="{FF2B5EF4-FFF2-40B4-BE49-F238E27FC236}">
                  <a16:creationId xmlns:a16="http://schemas.microsoft.com/office/drawing/2014/main" id="{B98AF4C6-6A60-8540-A2EB-B55B5AF2EF51}"/>
                </a:ext>
              </a:extLst>
            </p:cNvPr>
            <p:cNvSpPr/>
            <p:nvPr/>
          </p:nvSpPr>
          <p:spPr>
            <a:xfrm>
              <a:off x="10785710" y="0"/>
              <a:ext cx="1406290" cy="4571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5" name="Rectangle 114">
              <a:extLst>
                <a:ext uri="{FF2B5EF4-FFF2-40B4-BE49-F238E27FC236}">
                  <a16:creationId xmlns:a16="http://schemas.microsoft.com/office/drawing/2014/main" id="{4C8355E2-0A7E-DA4F-B4F8-7560109CC51C}"/>
                </a:ext>
              </a:extLst>
            </p:cNvPr>
            <p:cNvSpPr/>
            <p:nvPr/>
          </p:nvSpPr>
          <p:spPr>
            <a:xfrm>
              <a:off x="11723630" y="0"/>
              <a:ext cx="46837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nvGrpSpPr>
          <p:cNvPr id="116" name="Group 115">
            <a:extLst>
              <a:ext uri="{FF2B5EF4-FFF2-40B4-BE49-F238E27FC236}">
                <a16:creationId xmlns:a16="http://schemas.microsoft.com/office/drawing/2014/main" id="{19BFA275-41AB-884C-98EE-3EB4C63D4E5A}"/>
              </a:ext>
            </a:extLst>
          </p:cNvPr>
          <p:cNvGrpSpPr>
            <a:grpSpLocks noChangeAspect="1"/>
          </p:cNvGrpSpPr>
          <p:nvPr userDrawn="1"/>
        </p:nvGrpSpPr>
        <p:grpSpPr>
          <a:xfrm>
            <a:off x="7424759" y="1834587"/>
            <a:ext cx="703129" cy="685784"/>
            <a:chOff x="10785710" y="0"/>
            <a:chExt cx="1406290" cy="1371600"/>
          </a:xfrm>
        </p:grpSpPr>
        <p:sp>
          <p:nvSpPr>
            <p:cNvPr id="117" name="Rectangle 116">
              <a:extLst>
                <a:ext uri="{FF2B5EF4-FFF2-40B4-BE49-F238E27FC236}">
                  <a16:creationId xmlns:a16="http://schemas.microsoft.com/office/drawing/2014/main" id="{A538AE09-DD82-1347-8D54-9DC053388595}"/>
                </a:ext>
              </a:extLst>
            </p:cNvPr>
            <p:cNvSpPr/>
            <p:nvPr/>
          </p:nvSpPr>
          <p:spPr>
            <a:xfrm>
              <a:off x="10785710" y="0"/>
              <a:ext cx="1406290" cy="4571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8" name="Rectangle 117">
              <a:extLst>
                <a:ext uri="{FF2B5EF4-FFF2-40B4-BE49-F238E27FC236}">
                  <a16:creationId xmlns:a16="http://schemas.microsoft.com/office/drawing/2014/main" id="{529E7E9A-26A2-424D-947E-BF67AD604604}"/>
                </a:ext>
              </a:extLst>
            </p:cNvPr>
            <p:cNvSpPr/>
            <p:nvPr/>
          </p:nvSpPr>
          <p:spPr>
            <a:xfrm>
              <a:off x="11723630" y="0"/>
              <a:ext cx="46837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nvGrpSpPr>
          <p:cNvPr id="119" name="Group 118">
            <a:extLst>
              <a:ext uri="{FF2B5EF4-FFF2-40B4-BE49-F238E27FC236}">
                <a16:creationId xmlns:a16="http://schemas.microsoft.com/office/drawing/2014/main" id="{5D616229-BD9D-F740-8447-410997BE47AE}"/>
              </a:ext>
            </a:extLst>
          </p:cNvPr>
          <p:cNvGrpSpPr>
            <a:grpSpLocks noChangeAspect="1"/>
          </p:cNvGrpSpPr>
          <p:nvPr userDrawn="1"/>
        </p:nvGrpSpPr>
        <p:grpSpPr>
          <a:xfrm>
            <a:off x="10316740" y="1834587"/>
            <a:ext cx="703129" cy="685784"/>
            <a:chOff x="10785710" y="0"/>
            <a:chExt cx="1406290" cy="1371600"/>
          </a:xfrm>
        </p:grpSpPr>
        <p:sp>
          <p:nvSpPr>
            <p:cNvPr id="120" name="Rectangle 119">
              <a:extLst>
                <a:ext uri="{FF2B5EF4-FFF2-40B4-BE49-F238E27FC236}">
                  <a16:creationId xmlns:a16="http://schemas.microsoft.com/office/drawing/2014/main" id="{4AD6EA27-5158-7F46-A593-7CABA7E392AC}"/>
                </a:ext>
              </a:extLst>
            </p:cNvPr>
            <p:cNvSpPr/>
            <p:nvPr/>
          </p:nvSpPr>
          <p:spPr>
            <a:xfrm>
              <a:off x="10785710" y="0"/>
              <a:ext cx="1406290" cy="4571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1" name="Rectangle 120">
              <a:extLst>
                <a:ext uri="{FF2B5EF4-FFF2-40B4-BE49-F238E27FC236}">
                  <a16:creationId xmlns:a16="http://schemas.microsoft.com/office/drawing/2014/main" id="{D8EE9AB6-A879-F84A-B76E-17B7C8060423}"/>
                </a:ext>
              </a:extLst>
            </p:cNvPr>
            <p:cNvSpPr/>
            <p:nvPr/>
          </p:nvSpPr>
          <p:spPr>
            <a:xfrm>
              <a:off x="11723630" y="0"/>
              <a:ext cx="46837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23" name="Picture Placeholder 99">
            <a:extLst>
              <a:ext uri="{FF2B5EF4-FFF2-40B4-BE49-F238E27FC236}">
                <a16:creationId xmlns:a16="http://schemas.microsoft.com/office/drawing/2014/main" id="{915DC965-8DA8-6040-92CE-5DE6156A8BAC}"/>
              </a:ext>
            </a:extLst>
          </p:cNvPr>
          <p:cNvSpPr>
            <a:spLocks noGrp="1"/>
          </p:cNvSpPr>
          <p:nvPr>
            <p:ph type="pic" sz="quarter" idx="16" hasCustomPrompt="1"/>
          </p:nvPr>
        </p:nvSpPr>
        <p:spPr>
          <a:xfrm>
            <a:off x="9143710" y="2057401"/>
            <a:ext cx="1641979" cy="2105852"/>
          </a:xfrm>
          <a:solidFill>
            <a:schemeClr val="tx1">
              <a:lumMod val="50000"/>
              <a:lumOff val="50000"/>
            </a:schemeClr>
          </a:solidFill>
          <a:ln>
            <a:noFill/>
          </a:ln>
        </p:spPr>
        <p:txBody>
          <a:bodyPr anchor="ctr" anchorCtr="0">
            <a:noAutofit/>
          </a:bodyPr>
          <a:lstStyle>
            <a:lvl1pPr marL="11113" indent="0" algn="ctr">
              <a:buNone/>
              <a:defRPr>
                <a:solidFill>
                  <a:schemeClr val="bg1"/>
                </a:solidFill>
              </a:defRPr>
            </a:lvl1pPr>
          </a:lstStyle>
          <a:p>
            <a:r>
              <a:rPr lang="en-US"/>
              <a:t> </a:t>
            </a:r>
          </a:p>
        </p:txBody>
      </p:sp>
      <p:sp>
        <p:nvSpPr>
          <p:cNvPr id="124" name="Picture Placeholder 99">
            <a:extLst>
              <a:ext uri="{FF2B5EF4-FFF2-40B4-BE49-F238E27FC236}">
                <a16:creationId xmlns:a16="http://schemas.microsoft.com/office/drawing/2014/main" id="{C28AAF38-580E-0F4E-8DCF-5A113430DA86}"/>
              </a:ext>
            </a:extLst>
          </p:cNvPr>
          <p:cNvSpPr>
            <a:spLocks noGrp="1"/>
          </p:cNvSpPr>
          <p:nvPr>
            <p:ph type="pic" sz="quarter" idx="17" hasCustomPrompt="1"/>
          </p:nvPr>
        </p:nvSpPr>
        <p:spPr>
          <a:xfrm>
            <a:off x="6252450" y="2057401"/>
            <a:ext cx="1641979" cy="2105852"/>
          </a:xfrm>
          <a:solidFill>
            <a:schemeClr val="tx1">
              <a:lumMod val="50000"/>
              <a:lumOff val="50000"/>
            </a:schemeClr>
          </a:solidFill>
          <a:ln>
            <a:noFill/>
          </a:ln>
        </p:spPr>
        <p:txBody>
          <a:bodyPr anchor="ctr" anchorCtr="0">
            <a:noAutofit/>
          </a:bodyPr>
          <a:lstStyle>
            <a:lvl1pPr marL="11113" indent="0" algn="ctr">
              <a:buNone/>
              <a:defRPr>
                <a:solidFill>
                  <a:schemeClr val="bg1"/>
                </a:solidFill>
              </a:defRPr>
            </a:lvl1pPr>
          </a:lstStyle>
          <a:p>
            <a:r>
              <a:rPr lang="en-US"/>
              <a:t> </a:t>
            </a:r>
          </a:p>
        </p:txBody>
      </p:sp>
      <p:sp>
        <p:nvSpPr>
          <p:cNvPr id="125" name="Picture Placeholder 99">
            <a:extLst>
              <a:ext uri="{FF2B5EF4-FFF2-40B4-BE49-F238E27FC236}">
                <a16:creationId xmlns:a16="http://schemas.microsoft.com/office/drawing/2014/main" id="{1F1308EA-F06A-8E40-9C43-8865F2A21BAD}"/>
              </a:ext>
            </a:extLst>
          </p:cNvPr>
          <p:cNvSpPr>
            <a:spLocks noGrp="1"/>
          </p:cNvSpPr>
          <p:nvPr>
            <p:ph type="pic" sz="quarter" idx="18" hasCustomPrompt="1"/>
          </p:nvPr>
        </p:nvSpPr>
        <p:spPr>
          <a:xfrm>
            <a:off x="3361190" y="2057401"/>
            <a:ext cx="1641979" cy="2105852"/>
          </a:xfrm>
          <a:solidFill>
            <a:schemeClr val="tx1">
              <a:lumMod val="50000"/>
              <a:lumOff val="50000"/>
            </a:schemeClr>
          </a:solidFill>
          <a:ln>
            <a:noFill/>
          </a:ln>
        </p:spPr>
        <p:txBody>
          <a:bodyPr anchor="ctr" anchorCtr="0">
            <a:noAutofit/>
          </a:bodyPr>
          <a:lstStyle>
            <a:lvl1pPr marL="11113" indent="0" algn="ctr">
              <a:buNone/>
              <a:defRPr>
                <a:solidFill>
                  <a:schemeClr val="bg1"/>
                </a:solidFill>
              </a:defRPr>
            </a:lvl1pPr>
          </a:lstStyle>
          <a:p>
            <a:r>
              <a:rPr lang="en-US"/>
              <a:t> </a:t>
            </a:r>
          </a:p>
        </p:txBody>
      </p:sp>
      <p:sp>
        <p:nvSpPr>
          <p:cNvPr id="126" name="Picture Placeholder 99">
            <a:extLst>
              <a:ext uri="{FF2B5EF4-FFF2-40B4-BE49-F238E27FC236}">
                <a16:creationId xmlns:a16="http://schemas.microsoft.com/office/drawing/2014/main" id="{04E6ADF3-9CFF-EB49-AD1B-59ED7FCD26C8}"/>
              </a:ext>
            </a:extLst>
          </p:cNvPr>
          <p:cNvSpPr>
            <a:spLocks noGrp="1"/>
          </p:cNvSpPr>
          <p:nvPr>
            <p:ph type="pic" sz="quarter" idx="19" hasCustomPrompt="1"/>
          </p:nvPr>
        </p:nvSpPr>
        <p:spPr>
          <a:xfrm>
            <a:off x="469930" y="2057401"/>
            <a:ext cx="1641979" cy="2105852"/>
          </a:xfrm>
          <a:solidFill>
            <a:schemeClr val="tx1">
              <a:lumMod val="50000"/>
              <a:lumOff val="50000"/>
            </a:schemeClr>
          </a:solidFill>
          <a:ln>
            <a:noFill/>
          </a:ln>
        </p:spPr>
        <p:txBody>
          <a:bodyPr anchor="ctr" anchorCtr="0">
            <a:noAutofit/>
          </a:bodyPr>
          <a:lstStyle>
            <a:lvl1pPr marL="11113" indent="0" algn="ctr">
              <a:buNone/>
              <a:defRPr>
                <a:solidFill>
                  <a:schemeClr val="bg1"/>
                </a:solidFill>
              </a:defRPr>
            </a:lvl1pPr>
          </a:lstStyle>
          <a:p>
            <a:r>
              <a:rPr lang="en-US"/>
              <a:t> </a:t>
            </a:r>
          </a:p>
        </p:txBody>
      </p:sp>
      <p:sp>
        <p:nvSpPr>
          <p:cNvPr id="127" name="Rectangle 126">
            <a:extLst>
              <a:ext uri="{FF2B5EF4-FFF2-40B4-BE49-F238E27FC236}">
                <a16:creationId xmlns:a16="http://schemas.microsoft.com/office/drawing/2014/main" id="{AACBEDA5-4114-8548-A450-2437185CD19D}"/>
              </a:ext>
            </a:extLst>
          </p:cNvPr>
          <p:cNvSpPr/>
          <p:nvPr userDrawn="1"/>
        </p:nvSpPr>
        <p:spPr>
          <a:xfrm>
            <a:off x="10785710" y="0"/>
            <a:ext cx="140629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301667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01A">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AEA642B2-90CD-4B4C-80D9-97DCAD1CD0AE}"/>
              </a:ext>
            </a:extLst>
          </p:cNvPr>
          <p:cNvGrpSpPr/>
          <p:nvPr userDrawn="1"/>
        </p:nvGrpSpPr>
        <p:grpSpPr>
          <a:xfrm>
            <a:off x="0" y="0"/>
            <a:ext cx="12192000" cy="1371600"/>
            <a:chOff x="0" y="0"/>
            <a:chExt cx="12192000" cy="1371600"/>
          </a:xfrm>
        </p:grpSpPr>
        <p:sp>
          <p:nvSpPr>
            <p:cNvPr id="101" name="Rectangle 100">
              <a:extLst>
                <a:ext uri="{FF2B5EF4-FFF2-40B4-BE49-F238E27FC236}">
                  <a16:creationId xmlns:a16="http://schemas.microsoft.com/office/drawing/2014/main" id="{C8779595-AB1C-2543-9CC5-DB4169DF3ADD}"/>
                </a:ext>
              </a:extLst>
            </p:cNvPr>
            <p:cNvSpPr/>
            <p:nvPr userDrawn="1"/>
          </p:nvSpPr>
          <p:spPr>
            <a:xfrm>
              <a:off x="0" y="0"/>
              <a:ext cx="12192000"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5" name="Rectangle 114">
              <a:extLst>
                <a:ext uri="{FF2B5EF4-FFF2-40B4-BE49-F238E27FC236}">
                  <a16:creationId xmlns:a16="http://schemas.microsoft.com/office/drawing/2014/main" id="{00FDFD0D-8E3B-E347-B6EC-B314904E5360}"/>
                </a:ext>
              </a:extLst>
            </p:cNvPr>
            <p:cNvSpPr/>
            <p:nvPr userDrawn="1"/>
          </p:nvSpPr>
          <p:spPr>
            <a:xfrm>
              <a:off x="10785710" y="0"/>
              <a:ext cx="140629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14" name="Picture Placeholder 113">
            <a:extLst>
              <a:ext uri="{FF2B5EF4-FFF2-40B4-BE49-F238E27FC236}">
                <a16:creationId xmlns:a16="http://schemas.microsoft.com/office/drawing/2014/main" id="{293E6F5A-F4F9-A348-8B8C-94F40B12F624}"/>
              </a:ext>
            </a:extLst>
          </p:cNvPr>
          <p:cNvSpPr>
            <a:spLocks noGrp="1"/>
          </p:cNvSpPr>
          <p:nvPr>
            <p:ph type="pic" sz="quarter" idx="13" hasCustomPrompt="1"/>
          </p:nvPr>
        </p:nvSpPr>
        <p:spPr>
          <a:xfrm>
            <a:off x="8206375" y="457200"/>
            <a:ext cx="3985625" cy="6400800"/>
          </a:xfrm>
          <a:custGeom>
            <a:avLst/>
            <a:gdLst>
              <a:gd name="connsiteX0" fmla="*/ 0 w 3985625"/>
              <a:gd name="connsiteY0" fmla="*/ 0 h 6400800"/>
              <a:gd name="connsiteX1" fmla="*/ 3517255 w 3985625"/>
              <a:gd name="connsiteY1" fmla="*/ 0 h 6400800"/>
              <a:gd name="connsiteX2" fmla="*/ 3517255 w 3985625"/>
              <a:gd name="connsiteY2" fmla="*/ 914399 h 6400800"/>
              <a:gd name="connsiteX3" fmla="*/ 3985624 w 3985625"/>
              <a:gd name="connsiteY3" fmla="*/ 914399 h 6400800"/>
              <a:gd name="connsiteX4" fmla="*/ 3985624 w 3985625"/>
              <a:gd name="connsiteY4" fmla="*/ 0 h 6400800"/>
              <a:gd name="connsiteX5" fmla="*/ 3985625 w 3985625"/>
              <a:gd name="connsiteY5" fmla="*/ 0 h 6400800"/>
              <a:gd name="connsiteX6" fmla="*/ 3985625 w 3985625"/>
              <a:gd name="connsiteY6" fmla="*/ 6400800 h 6400800"/>
              <a:gd name="connsiteX7" fmla="*/ 0 w 3985625"/>
              <a:gd name="connsiteY7" fmla="*/ 6400800 h 6400800"/>
              <a:gd name="connsiteX0" fmla="*/ 0 w 3985625"/>
              <a:gd name="connsiteY0" fmla="*/ 0 h 6400800"/>
              <a:gd name="connsiteX1" fmla="*/ 3517255 w 3985625"/>
              <a:gd name="connsiteY1" fmla="*/ 0 h 6400800"/>
              <a:gd name="connsiteX2" fmla="*/ 3517255 w 3985625"/>
              <a:gd name="connsiteY2" fmla="*/ 914399 h 6400800"/>
              <a:gd name="connsiteX3" fmla="*/ 3985624 w 3985625"/>
              <a:gd name="connsiteY3" fmla="*/ 914399 h 6400800"/>
              <a:gd name="connsiteX4" fmla="*/ 3985624 w 3985625"/>
              <a:gd name="connsiteY4" fmla="*/ 0 h 6400800"/>
              <a:gd name="connsiteX5" fmla="*/ 3985625 w 3985625"/>
              <a:gd name="connsiteY5" fmla="*/ 6400800 h 6400800"/>
              <a:gd name="connsiteX6" fmla="*/ 0 w 3985625"/>
              <a:gd name="connsiteY6" fmla="*/ 6400800 h 6400800"/>
              <a:gd name="connsiteX7" fmla="*/ 0 w 3985625"/>
              <a:gd name="connsiteY7" fmla="*/ 0 h 6400800"/>
              <a:gd name="connsiteX0" fmla="*/ 0 w 3985625"/>
              <a:gd name="connsiteY0" fmla="*/ 0 h 6400800"/>
              <a:gd name="connsiteX1" fmla="*/ 3517255 w 3985625"/>
              <a:gd name="connsiteY1" fmla="*/ 0 h 6400800"/>
              <a:gd name="connsiteX2" fmla="*/ 3517255 w 3985625"/>
              <a:gd name="connsiteY2" fmla="*/ 914399 h 6400800"/>
              <a:gd name="connsiteX3" fmla="*/ 3985624 w 3985625"/>
              <a:gd name="connsiteY3" fmla="*/ 914399 h 6400800"/>
              <a:gd name="connsiteX4" fmla="*/ 3985625 w 3985625"/>
              <a:gd name="connsiteY4" fmla="*/ 6400800 h 6400800"/>
              <a:gd name="connsiteX5" fmla="*/ 0 w 3985625"/>
              <a:gd name="connsiteY5" fmla="*/ 6400800 h 6400800"/>
              <a:gd name="connsiteX6" fmla="*/ 0 w 3985625"/>
              <a:gd name="connsiteY6"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5625" h="6400800">
                <a:moveTo>
                  <a:pt x="0" y="0"/>
                </a:moveTo>
                <a:lnTo>
                  <a:pt x="3517255" y="0"/>
                </a:lnTo>
                <a:lnTo>
                  <a:pt x="3517255" y="914399"/>
                </a:lnTo>
                <a:lnTo>
                  <a:pt x="3985624" y="914399"/>
                </a:lnTo>
                <a:cubicBezTo>
                  <a:pt x="3985624" y="2743199"/>
                  <a:pt x="3985625" y="4572000"/>
                  <a:pt x="3985625" y="6400800"/>
                </a:cubicBezTo>
                <a:lnTo>
                  <a:pt x="0" y="6400800"/>
                </a:lnTo>
                <a:lnTo>
                  <a:pt x="0" y="0"/>
                </a:lnTo>
                <a:close/>
              </a:path>
            </a:pathLst>
          </a:custGeom>
          <a:solidFill>
            <a:schemeClr val="tx1">
              <a:lumMod val="50000"/>
              <a:lumOff val="50000"/>
            </a:schemeClr>
          </a:solidFill>
          <a:ln>
            <a:noFill/>
          </a:ln>
        </p:spPr>
        <p:txBody>
          <a:bodyPr wrap="square" anchor="ctr" anchorCtr="0">
            <a:noAutofit/>
          </a:bodyPr>
          <a:lstStyle>
            <a:lvl1pPr marL="11113" indent="0" algn="ctr">
              <a:buNone/>
              <a:defRPr>
                <a:solidFill>
                  <a:schemeClr val="bg1"/>
                </a:solidFill>
              </a:defRPr>
            </a:lvl1pPr>
          </a:lstStyle>
          <a:p>
            <a:r>
              <a:rPr lang="en-US"/>
              <a:t> </a:t>
            </a:r>
          </a:p>
        </p:txBody>
      </p:sp>
      <p:sp>
        <p:nvSpPr>
          <p:cNvPr id="2" name="Title 1">
            <a:extLst>
              <a:ext uri="{FF2B5EF4-FFF2-40B4-BE49-F238E27FC236}">
                <a16:creationId xmlns:a16="http://schemas.microsoft.com/office/drawing/2014/main" id="{12C18C64-D2FC-684B-A311-BEA008B1EA44}"/>
              </a:ext>
            </a:extLst>
          </p:cNvPr>
          <p:cNvSpPr>
            <a:spLocks noGrp="1"/>
          </p:cNvSpPr>
          <p:nvPr>
            <p:ph type="title" hasCustomPrompt="1"/>
          </p:nvPr>
        </p:nvSpPr>
        <p:spPr>
          <a:xfrm>
            <a:off x="468370" y="576000"/>
            <a:ext cx="7738005" cy="429348"/>
          </a:xfrm>
        </p:spPr>
        <p:txBody>
          <a:bodyPr anchor="ctr" anchorCtr="0"/>
          <a:lstStyle>
            <a:lvl1pPr>
              <a:defRPr sz="3600">
                <a:solidFill>
                  <a:schemeClr val="tx2"/>
                </a:solidFill>
              </a:defRPr>
            </a:lvl1pPr>
          </a:lstStyle>
          <a:p>
            <a:r>
              <a:rPr lang="en-US"/>
              <a:t>Title</a:t>
            </a:r>
          </a:p>
        </p:txBody>
      </p:sp>
      <p:sp>
        <p:nvSpPr>
          <p:cNvPr id="3" name="Content Placeholder 2">
            <a:extLst>
              <a:ext uri="{FF2B5EF4-FFF2-40B4-BE49-F238E27FC236}">
                <a16:creationId xmlns:a16="http://schemas.microsoft.com/office/drawing/2014/main" id="{9AD88967-CB80-B84C-89C9-9756811F3549}"/>
              </a:ext>
            </a:extLst>
          </p:cNvPr>
          <p:cNvSpPr>
            <a:spLocks noGrp="1"/>
          </p:cNvSpPr>
          <p:nvPr>
            <p:ph idx="1"/>
          </p:nvPr>
        </p:nvSpPr>
        <p:spPr>
          <a:xfrm>
            <a:off x="468369" y="1828800"/>
            <a:ext cx="11255273" cy="1442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FCD18E4-44C6-8647-B5F1-45A5A9ABB020}"/>
              </a:ext>
            </a:extLst>
          </p:cNvPr>
          <p:cNvSpPr>
            <a:spLocks noGrp="1"/>
          </p:cNvSpPr>
          <p:nvPr>
            <p:ph type="sldNum" sz="quarter" idx="12"/>
          </p:nvPr>
        </p:nvSpPr>
        <p:spPr/>
        <p:txBody>
          <a:bodyPr/>
          <a:lstStyle>
            <a:lvl1pPr>
              <a:defRPr>
                <a:solidFill>
                  <a:schemeClr val="bg1"/>
                </a:solidFill>
              </a:defRPr>
            </a:lvl1pPr>
          </a:lstStyle>
          <a:p>
            <a:fld id="{119EE5AA-4A82-3F49-B3AB-06358B8BA8C5}" type="slidenum">
              <a:rPr lang="en-US" smtClean="0"/>
              <a:pPr/>
              <a:t>‹#›</a:t>
            </a:fld>
            <a:endParaRPr lang="en-US"/>
          </a:p>
        </p:txBody>
      </p:sp>
      <p:grpSp>
        <p:nvGrpSpPr>
          <p:cNvPr id="7" name="Group 6">
            <a:extLst>
              <a:ext uri="{FF2B5EF4-FFF2-40B4-BE49-F238E27FC236}">
                <a16:creationId xmlns:a16="http://schemas.microsoft.com/office/drawing/2014/main" id="{3FFAF810-87CF-FD47-BE63-1E5A37AFDE67}"/>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CBF9DE94-9ACD-5D44-AF1E-3F2CC11AD8D5}"/>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95F42F58-AC33-2D42-95B2-5404021DD6E2}"/>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3CEBB7D2-EEFD-4240-AF98-1ADDC367169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4BD327D-B4E5-A149-B4E0-248A8661DCA8}"/>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DFAE9FF-829A-734E-B57D-C16DE318DE90}"/>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0F475EB-8CBC-7744-B8D8-19D7F8DEAD8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449EAF1-2185-4F40-8605-FB735CE9181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AD07F7D6-FB5D-604C-9968-06BE839599FA}"/>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861745F-36BF-B248-9565-730FABFDF41D}"/>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345A6E6-6E3B-C64A-AC68-68C179D6A94A}"/>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6648158B-4F78-1B4E-B166-8C5C9FA8414E}"/>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CF74B5D-D6C5-F64D-948B-7B3DA3FAFD4B}"/>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9E69D0C-6E06-B44C-AD75-94B880B6B5B3}"/>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E23E5A2-713F-A34A-A1D8-911D10F3C3D2}"/>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B03F9FC-8E0E-D840-8E75-F86E55B8889A}"/>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E58A75B-6D44-5B46-BF60-8820014D5FA4}"/>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8633DC0-1D86-064F-9833-AA0ABD305362}"/>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96C18B1-AF8E-8F44-98F0-FD93C5A755CB}"/>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E9679D3-302F-084A-A3E6-7FEA698F8DDF}"/>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DA9C76E2-07D9-EA4A-85A4-51385B21BE6B}"/>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86913F9-8046-CE49-A3F9-14828ACBFF47}"/>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28673F9-9E12-AC4D-846F-759CB0106531}"/>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BD95EFE-29C0-C444-836B-493AFBB5181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45761FD-DFAD-2843-BDE5-551362299F72}"/>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125F9D19-3D32-D94B-9C83-AF8138CB364D}"/>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D73914E-E304-F346-8FBD-0390B67FA20C}"/>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5171974-CF35-2742-B750-5B94C263BE05}"/>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EA7A1BC-D1A2-7440-8D05-ACCEE4E9891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3FE4C53-F45E-504D-94A0-1CA1CD3F15E5}"/>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1E36593-0771-A24C-952D-A64CF598AEC3}"/>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42D88BDF-D57F-D144-B0D5-FC0564AB3094}"/>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3AAB237D-94CF-C343-8FFB-6BAA56F93CEB}"/>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A3E5E30-FF2C-6B48-8164-FE86FCBA1DBA}"/>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650DFECE-EBF8-504C-805C-85BE77ADBEDC}"/>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A961ACE5-71A1-C644-A9DF-9EBDF0AB5EF0}"/>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D190F80-E326-C64E-ADBB-AB5923A87858}"/>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A293094-D0D4-2341-92AE-C3A6CFE8095F}"/>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B72B9F9-71EB-2145-AB88-B32AC85C7390}"/>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7BFB6D-5C8B-DE48-A2B3-A77DDF82AB7E}"/>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8FE79F9-4A39-6B4C-AC19-2E63FD891BEF}"/>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94D7B34-5F80-3449-8CFA-F8FBE9F3ECCF}"/>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6C71190-FAD5-F64B-880F-EF21CE6C1A38}"/>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9F64211-CB89-9A4C-B213-820A40256A0E}"/>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7F521C3-06A2-444C-A49B-090009AF22B1}"/>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B853030-659E-D84B-9781-74F8AFBD8128}"/>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2BB9D15-DB07-044D-8170-A63B39B26CAD}"/>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D75C30C-BECF-1A4F-9C40-C3A13C531569}"/>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C924131-4805-534A-8DD5-8821B56753F1}"/>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8238A9E-2293-ED4E-A5CE-1F446BA8217B}"/>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CAA56A-BA9C-A646-9720-70444095D41E}"/>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C909B4C-9437-F849-995C-59500EC9154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06FAFF7-9E75-C44A-BC1E-5E894BCC4F4E}"/>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E4BE4F2-E5B0-2645-8317-E28399A3F68D}"/>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4DDFB7F-79A6-A14A-A690-BB27CD747B1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B4BCE4D-E2E6-8D4C-B785-38CE121B36B1}"/>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1657213-3D8C-0F4D-B583-E4659A61661B}"/>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434695E-D64C-CE44-A63F-45EA66B697F9}"/>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E6B58B7-502E-924F-B5D6-862E9A035E5C}"/>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15179D8-6503-C648-844A-319C3ED72BC2}"/>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4460C35-742A-8240-AF3A-F2AC68B015F0}"/>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935BDFD-6DF5-3848-99C9-908910B408B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1F10AC4-695C-064D-8611-1DAC61E65280}"/>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6AF95BF-5F78-8A48-A066-94B5E386BC87}"/>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3995C1D-A7C0-7A40-BB2A-B99ADC311AE4}"/>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FC4A408-DAC9-634A-891A-F46C424FC7E4}"/>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51C0548-77FF-3044-BEBB-BD34295197C4}"/>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1FAFFD-B8DC-8D44-B338-D676EF20C89D}"/>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B554DDF-2F56-0F42-831D-2A90CDC52EB2}"/>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7C8351E-4861-454F-B650-91837ACD6381}"/>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5A562E7-1E35-674A-8DFF-52553D1EB33E}"/>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F84C237-1C0A-364F-BE5F-71923B8B9F30}"/>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7AF3734-6B5C-DD47-86FD-9DA91BABCCCB}"/>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1B769CA-1D4B-A74B-889D-6B1BA04FDCDD}"/>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CC24978-00B8-5048-953D-01DDC7D7D558}"/>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CD42BE4-73EA-DE4A-9812-52BA75A52C17}"/>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A2E702A4-DE43-C945-BA3E-B0B0FB156F6B}"/>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DC39919-01B8-E84D-B812-EE72D0FFADB0}"/>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C8BF2B6-19CA-2B44-9D00-0B362E14FFC1}"/>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EF8604A-3D37-D24D-8010-EC8943A30FC3}"/>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B72FD87-E92B-EE4B-B72C-C58E2AE073A4}"/>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7CEBB20-38A3-6A41-959C-326DF7D3DBD5}"/>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F3A64F2-68CB-4041-AAB3-0D0DD801403B}"/>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00E636A-790A-7842-BD4B-BBE48BE57D4E}"/>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531E41A-8793-5148-88CA-83B8F8C61BDD}"/>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F6A1062-0AE2-4740-9E55-FFC49ADB4DA2}"/>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DC342F0-68F1-0543-A5FE-6FE491F5844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2AFD4AE-8652-8949-89E9-A10BCE5B88D6}"/>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3" name="Group 102">
            <a:extLst>
              <a:ext uri="{FF2B5EF4-FFF2-40B4-BE49-F238E27FC236}">
                <a16:creationId xmlns:a16="http://schemas.microsoft.com/office/drawing/2014/main" id="{7D5E59B5-C98F-594F-A41B-2C8E8580134F}"/>
              </a:ext>
            </a:extLst>
          </p:cNvPr>
          <p:cNvGrpSpPr>
            <a:grpSpLocks noChangeAspect="1"/>
          </p:cNvGrpSpPr>
          <p:nvPr userDrawn="1"/>
        </p:nvGrpSpPr>
        <p:grpSpPr>
          <a:xfrm>
            <a:off x="468369" y="6092977"/>
            <a:ext cx="1662681" cy="504000"/>
            <a:chOff x="9525" y="2251075"/>
            <a:chExt cx="10080264" cy="3055578"/>
          </a:xfrm>
        </p:grpSpPr>
        <p:grpSp>
          <p:nvGrpSpPr>
            <p:cNvPr id="109" name="Group 108">
              <a:extLst>
                <a:ext uri="{FF2B5EF4-FFF2-40B4-BE49-F238E27FC236}">
                  <a16:creationId xmlns:a16="http://schemas.microsoft.com/office/drawing/2014/main" id="{2A2E3CB9-15AB-4541-B2A3-4741C7CE064A}"/>
                </a:ext>
              </a:extLst>
            </p:cNvPr>
            <p:cNvGrpSpPr/>
            <p:nvPr/>
          </p:nvGrpSpPr>
          <p:grpSpPr>
            <a:xfrm>
              <a:off x="9525" y="2251075"/>
              <a:ext cx="5927365" cy="3055578"/>
              <a:chOff x="9525" y="2251075"/>
              <a:chExt cx="5927365" cy="3055578"/>
            </a:xfrm>
          </p:grpSpPr>
          <p:sp>
            <p:nvSpPr>
              <p:cNvPr id="111" name="Freeform 110">
                <a:extLst>
                  <a:ext uri="{FF2B5EF4-FFF2-40B4-BE49-F238E27FC236}">
                    <a16:creationId xmlns:a16="http://schemas.microsoft.com/office/drawing/2014/main" id="{EBE4750B-1DFA-FD43-BBE5-07C566E53BA1}"/>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12" name="Freeform 3">
                <a:extLst>
                  <a:ext uri="{FF2B5EF4-FFF2-40B4-BE49-F238E27FC236}">
                    <a16:creationId xmlns:a16="http://schemas.microsoft.com/office/drawing/2014/main" id="{B0E36F1E-2484-934E-8392-2B47AEF15EDA}"/>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10" name="Freeform 109">
              <a:extLst>
                <a:ext uri="{FF2B5EF4-FFF2-40B4-BE49-F238E27FC236}">
                  <a16:creationId xmlns:a16="http://schemas.microsoft.com/office/drawing/2014/main" id="{8B64D684-4268-B443-A8A6-8E3736ED1AFE}"/>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Tree>
    <p:extLst>
      <p:ext uri="{BB962C8B-B14F-4D97-AF65-F5344CB8AC3E}">
        <p14:creationId xmlns:p14="http://schemas.microsoft.com/office/powerpoint/2010/main" val="346610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0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8C64-D2FC-684B-A311-BEA008B1EA44}"/>
              </a:ext>
            </a:extLst>
          </p:cNvPr>
          <p:cNvSpPr>
            <a:spLocks noGrp="1"/>
          </p:cNvSpPr>
          <p:nvPr>
            <p:ph type="title" hasCustomPrompt="1"/>
          </p:nvPr>
        </p:nvSpPr>
        <p:spPr>
          <a:xfrm>
            <a:off x="468369" y="576000"/>
            <a:ext cx="11255273" cy="572464"/>
          </a:xfrm>
        </p:spPr>
        <p:txBody>
          <a:bodyPr anchor="ctr" anchorCtr="0"/>
          <a:lstStyle>
            <a:lvl1pPr>
              <a:defRPr sz="4800"/>
            </a:lvl1pPr>
          </a:lstStyle>
          <a:p>
            <a:r>
              <a:rPr lang="en-US"/>
              <a:t>title</a:t>
            </a:r>
          </a:p>
        </p:txBody>
      </p:sp>
      <p:sp>
        <p:nvSpPr>
          <p:cNvPr id="3" name="Content Placeholder 2">
            <a:extLst>
              <a:ext uri="{FF2B5EF4-FFF2-40B4-BE49-F238E27FC236}">
                <a16:creationId xmlns:a16="http://schemas.microsoft.com/office/drawing/2014/main" id="{9AD88967-CB80-B84C-89C9-9756811F3549}"/>
              </a:ext>
            </a:extLst>
          </p:cNvPr>
          <p:cNvSpPr>
            <a:spLocks noGrp="1"/>
          </p:cNvSpPr>
          <p:nvPr>
            <p:ph idx="1"/>
          </p:nvPr>
        </p:nvSpPr>
        <p:spPr>
          <a:xfrm>
            <a:off x="468369" y="1821266"/>
            <a:ext cx="11255273" cy="1357295"/>
          </a:xfrm>
        </p:spPr>
        <p:txBody>
          <a:bodyPr/>
          <a:lstStyle>
            <a:lvl1pPr marL="177800" indent="-166688">
              <a:buClr>
                <a:schemeClr val="bg2"/>
              </a:buClr>
              <a:buFont typeface="Arial" panose="020B0604020202020204" pitchFamily="34" charset="0"/>
              <a:buChar char="•"/>
              <a:defRPr/>
            </a:lvl1pPr>
            <a:lvl2pPr marL="177800" indent="-166688">
              <a:buClr>
                <a:schemeClr val="bg2"/>
              </a:buClr>
              <a:buFont typeface="Arial" panose="020B0604020202020204" pitchFamily="34" charset="0"/>
              <a:buChar char="•"/>
              <a:defRPr/>
            </a:lvl2pPr>
            <a:lvl3pPr marL="177800" indent="-166688">
              <a:buClr>
                <a:schemeClr val="bg2"/>
              </a:buClr>
              <a:buFont typeface="Arial" panose="020B0604020202020204" pitchFamily="34" charset="0"/>
              <a:buChar char="•"/>
              <a:defRPr/>
            </a:lvl3pPr>
            <a:lvl4pPr marL="177800" indent="-166688">
              <a:buClr>
                <a:schemeClr val="bg2"/>
              </a:buClr>
              <a:buFont typeface="Arial" panose="020B0604020202020204" pitchFamily="34" charset="0"/>
              <a:buChar char="•"/>
              <a:defRPr/>
            </a:lvl4pPr>
            <a:lvl5pPr marL="177800" indent="-166688">
              <a:buClr>
                <a:schemeClr val="bg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1D8B91D-7B5D-B146-B69B-938304A2B3CF}"/>
              </a:ext>
            </a:extLst>
          </p:cNvPr>
          <p:cNvSpPr>
            <a:spLocks noGrp="1"/>
          </p:cNvSpPr>
          <p:nvPr>
            <p:ph type="ftr" sz="quarter" idx="11"/>
          </p:nvPr>
        </p:nvSpPr>
        <p:spPr/>
        <p:txBody>
          <a:bodyPr/>
          <a:lstStyle/>
          <a:p>
            <a:r>
              <a:rPr lang="en-US"/>
              <a:t>Catalyzing Transformation In Education</a:t>
            </a:r>
          </a:p>
        </p:txBody>
      </p:sp>
      <p:sp>
        <p:nvSpPr>
          <p:cNvPr id="6" name="Slide Number Placeholder 5">
            <a:extLst>
              <a:ext uri="{FF2B5EF4-FFF2-40B4-BE49-F238E27FC236}">
                <a16:creationId xmlns:a16="http://schemas.microsoft.com/office/drawing/2014/main" id="{BFCD18E4-44C6-8647-B5F1-45A5A9ABB020}"/>
              </a:ext>
            </a:extLst>
          </p:cNvPr>
          <p:cNvSpPr>
            <a:spLocks noGrp="1"/>
          </p:cNvSpPr>
          <p:nvPr>
            <p:ph type="sldNum" sz="quarter" idx="12"/>
          </p:nvPr>
        </p:nvSpPr>
        <p:spPr/>
        <p:txBody>
          <a:bodyPr/>
          <a:lstStyle>
            <a:lvl1pPr>
              <a:defRPr>
                <a:solidFill>
                  <a:schemeClr val="bg2"/>
                </a:solidFill>
              </a:defRPr>
            </a:lvl1pPr>
          </a:lstStyle>
          <a:p>
            <a:fld id="{119EE5AA-4A82-3F49-B3AB-06358B8BA8C5}" type="slidenum">
              <a:rPr lang="en-US" smtClean="0"/>
              <a:pPr/>
              <a:t>‹#›</a:t>
            </a:fld>
            <a:endParaRPr lang="en-US"/>
          </a:p>
        </p:txBody>
      </p:sp>
      <p:grpSp>
        <p:nvGrpSpPr>
          <p:cNvPr id="7" name="Group 6">
            <a:extLst>
              <a:ext uri="{FF2B5EF4-FFF2-40B4-BE49-F238E27FC236}">
                <a16:creationId xmlns:a16="http://schemas.microsoft.com/office/drawing/2014/main" id="{3FFAF810-87CF-FD47-BE63-1E5A37AFDE67}"/>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CBF9DE94-9ACD-5D44-AF1E-3F2CC11AD8D5}"/>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95F42F58-AC33-2D42-95B2-5404021DD6E2}"/>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3CEBB7D2-EEFD-4240-AF98-1ADDC367169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4BD327D-B4E5-A149-B4E0-248A8661DCA8}"/>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DFAE9FF-829A-734E-B57D-C16DE318DE90}"/>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0F475EB-8CBC-7744-B8D8-19D7F8DEAD8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449EAF1-2185-4F40-8605-FB735CE9181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AD07F7D6-FB5D-604C-9968-06BE839599FA}"/>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861745F-36BF-B248-9565-730FABFDF41D}"/>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345A6E6-6E3B-C64A-AC68-68C179D6A94A}"/>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6648158B-4F78-1B4E-B166-8C5C9FA8414E}"/>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CF74B5D-D6C5-F64D-948B-7B3DA3FAFD4B}"/>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9E69D0C-6E06-B44C-AD75-94B880B6B5B3}"/>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E23E5A2-713F-A34A-A1D8-911D10F3C3D2}"/>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B03F9FC-8E0E-D840-8E75-F86E55B8889A}"/>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E58A75B-6D44-5B46-BF60-8820014D5FA4}"/>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8633DC0-1D86-064F-9833-AA0ABD305362}"/>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96C18B1-AF8E-8F44-98F0-FD93C5A755CB}"/>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E9679D3-302F-084A-A3E6-7FEA698F8DDF}"/>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DA9C76E2-07D9-EA4A-85A4-51385B21BE6B}"/>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86913F9-8046-CE49-A3F9-14828ACBFF47}"/>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28673F9-9E12-AC4D-846F-759CB0106531}"/>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BD95EFE-29C0-C444-836B-493AFBB5181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45761FD-DFAD-2843-BDE5-551362299F72}"/>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125F9D19-3D32-D94B-9C83-AF8138CB364D}"/>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D73914E-E304-F346-8FBD-0390B67FA20C}"/>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5171974-CF35-2742-B750-5B94C263BE05}"/>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EA7A1BC-D1A2-7440-8D05-ACCEE4E9891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3FE4C53-F45E-504D-94A0-1CA1CD3F15E5}"/>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1E36593-0771-A24C-952D-A64CF598AEC3}"/>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42D88BDF-D57F-D144-B0D5-FC0564AB3094}"/>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3AAB237D-94CF-C343-8FFB-6BAA56F93CEB}"/>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A3E5E30-FF2C-6B48-8164-FE86FCBA1DBA}"/>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650DFECE-EBF8-504C-805C-85BE77ADBEDC}"/>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A961ACE5-71A1-C644-A9DF-9EBDF0AB5EF0}"/>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D190F80-E326-C64E-ADBB-AB5923A87858}"/>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A293094-D0D4-2341-92AE-C3A6CFE8095F}"/>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B72B9F9-71EB-2145-AB88-B32AC85C7390}"/>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7BFB6D-5C8B-DE48-A2B3-A77DDF82AB7E}"/>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8FE79F9-4A39-6B4C-AC19-2E63FD891BEF}"/>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94D7B34-5F80-3449-8CFA-F8FBE9F3ECCF}"/>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6C71190-FAD5-F64B-880F-EF21CE6C1A38}"/>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9F64211-CB89-9A4C-B213-820A40256A0E}"/>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7F521C3-06A2-444C-A49B-090009AF22B1}"/>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B853030-659E-D84B-9781-74F8AFBD8128}"/>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2BB9D15-DB07-044D-8170-A63B39B26CAD}"/>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D75C30C-BECF-1A4F-9C40-C3A13C531569}"/>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C924131-4805-534A-8DD5-8821B56753F1}"/>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8238A9E-2293-ED4E-A5CE-1F446BA8217B}"/>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CAA56A-BA9C-A646-9720-70444095D41E}"/>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C909B4C-9437-F849-995C-59500EC9154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06FAFF7-9E75-C44A-BC1E-5E894BCC4F4E}"/>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E4BE4F2-E5B0-2645-8317-E28399A3F68D}"/>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4DDFB7F-79A6-A14A-A690-BB27CD747B1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B4BCE4D-E2E6-8D4C-B785-38CE121B36B1}"/>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1657213-3D8C-0F4D-B583-E4659A61661B}"/>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434695E-D64C-CE44-A63F-45EA66B697F9}"/>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E6B58B7-502E-924F-B5D6-862E9A035E5C}"/>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15179D8-6503-C648-844A-319C3ED72BC2}"/>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4460C35-742A-8240-AF3A-F2AC68B015F0}"/>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935BDFD-6DF5-3848-99C9-908910B408B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1F10AC4-695C-064D-8611-1DAC61E65280}"/>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6AF95BF-5F78-8A48-A066-94B5E386BC87}"/>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3995C1D-A7C0-7A40-BB2A-B99ADC311AE4}"/>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FC4A408-DAC9-634A-891A-F46C424FC7E4}"/>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51C0548-77FF-3044-BEBB-BD34295197C4}"/>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1FAFFD-B8DC-8D44-B338-D676EF20C89D}"/>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B554DDF-2F56-0F42-831D-2A90CDC52EB2}"/>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7C8351E-4861-454F-B650-91837ACD6381}"/>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5A562E7-1E35-674A-8DFF-52553D1EB33E}"/>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F84C237-1C0A-364F-BE5F-71923B8B9F30}"/>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7AF3734-6B5C-DD47-86FD-9DA91BABCCCB}"/>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1B769CA-1D4B-A74B-889D-6B1BA04FDCDD}"/>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CC24978-00B8-5048-953D-01DDC7D7D558}"/>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CD42BE4-73EA-DE4A-9812-52BA75A52C17}"/>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A2E702A4-DE43-C945-BA3E-B0B0FB156F6B}"/>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DC39919-01B8-E84D-B812-EE72D0FFADB0}"/>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C8BF2B6-19CA-2B44-9D00-0B362E14FFC1}"/>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EF8604A-3D37-D24D-8010-EC8943A30FC3}"/>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B72FD87-E92B-EE4B-B72C-C58E2AE073A4}"/>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7CEBB20-38A3-6A41-959C-326DF7D3DBD5}"/>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F3A64F2-68CB-4041-AAB3-0D0DD801403B}"/>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00E636A-790A-7842-BD4B-BBE48BE57D4E}"/>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531E41A-8793-5148-88CA-83B8F8C61BDD}"/>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F6A1062-0AE2-4740-9E55-FFC49ADB4DA2}"/>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DC342F0-68F1-0543-A5FE-6FE491F5844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2AFD4AE-8652-8949-89E9-A10BCE5B88D6}"/>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3" name="Group 102">
            <a:extLst>
              <a:ext uri="{FF2B5EF4-FFF2-40B4-BE49-F238E27FC236}">
                <a16:creationId xmlns:a16="http://schemas.microsoft.com/office/drawing/2014/main" id="{36B622D0-DB15-9C40-A2D7-324B68A3EA0D}"/>
              </a:ext>
            </a:extLst>
          </p:cNvPr>
          <p:cNvGrpSpPr>
            <a:grpSpLocks noChangeAspect="1"/>
          </p:cNvGrpSpPr>
          <p:nvPr userDrawn="1"/>
        </p:nvGrpSpPr>
        <p:grpSpPr>
          <a:xfrm>
            <a:off x="468369" y="5866024"/>
            <a:ext cx="1662681" cy="504000"/>
            <a:chOff x="9525" y="2251075"/>
            <a:chExt cx="10080264" cy="3055578"/>
          </a:xfrm>
        </p:grpSpPr>
        <p:grpSp>
          <p:nvGrpSpPr>
            <p:cNvPr id="104" name="Group 103">
              <a:extLst>
                <a:ext uri="{FF2B5EF4-FFF2-40B4-BE49-F238E27FC236}">
                  <a16:creationId xmlns:a16="http://schemas.microsoft.com/office/drawing/2014/main" id="{BE2D1AE5-F03F-3248-9BE3-B8C571A84607}"/>
                </a:ext>
              </a:extLst>
            </p:cNvPr>
            <p:cNvGrpSpPr/>
            <p:nvPr/>
          </p:nvGrpSpPr>
          <p:grpSpPr>
            <a:xfrm>
              <a:off x="9525" y="2251075"/>
              <a:ext cx="5927365" cy="3055578"/>
              <a:chOff x="9525" y="2251075"/>
              <a:chExt cx="5927365" cy="3055578"/>
            </a:xfrm>
          </p:grpSpPr>
          <p:sp>
            <p:nvSpPr>
              <p:cNvPr id="106" name="Freeform 105">
                <a:extLst>
                  <a:ext uri="{FF2B5EF4-FFF2-40B4-BE49-F238E27FC236}">
                    <a16:creationId xmlns:a16="http://schemas.microsoft.com/office/drawing/2014/main" id="{B812ED2B-F0E3-644A-B34A-7B15DFB91D24}"/>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07" name="Freeform 3">
                <a:extLst>
                  <a:ext uri="{FF2B5EF4-FFF2-40B4-BE49-F238E27FC236}">
                    <a16:creationId xmlns:a16="http://schemas.microsoft.com/office/drawing/2014/main" id="{AC1B6A2F-187D-E04E-8D5E-F2D31D646876}"/>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5" name="Freeform 104">
              <a:extLst>
                <a:ext uri="{FF2B5EF4-FFF2-40B4-BE49-F238E27FC236}">
                  <a16:creationId xmlns:a16="http://schemas.microsoft.com/office/drawing/2014/main" id="{F3130A64-738B-224E-BC75-1BF42BDA2F51}"/>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
        <p:nvSpPr>
          <p:cNvPr id="111" name="Picture Placeholder 110">
            <a:extLst>
              <a:ext uri="{FF2B5EF4-FFF2-40B4-BE49-F238E27FC236}">
                <a16:creationId xmlns:a16="http://schemas.microsoft.com/office/drawing/2014/main" id="{E6268F90-8036-5E4F-AA5A-93D575468174}"/>
              </a:ext>
            </a:extLst>
          </p:cNvPr>
          <p:cNvSpPr>
            <a:spLocks noGrp="1"/>
          </p:cNvSpPr>
          <p:nvPr>
            <p:ph type="pic" sz="quarter" idx="13" hasCustomPrompt="1"/>
          </p:nvPr>
        </p:nvSpPr>
        <p:spPr>
          <a:xfrm>
            <a:off x="7986364" y="1599939"/>
            <a:ext cx="5258059" cy="3685448"/>
          </a:xfrm>
          <a:custGeom>
            <a:avLst/>
            <a:gdLst>
              <a:gd name="connsiteX0" fmla="*/ 2629029 w 5258059"/>
              <a:gd name="connsiteY0" fmla="*/ 0 h 3685448"/>
              <a:gd name="connsiteX1" fmla="*/ 5258059 w 5258059"/>
              <a:gd name="connsiteY1" fmla="*/ 2629031 h 3685448"/>
              <a:gd name="connsiteX2" fmla="*/ 4201642 w 5258059"/>
              <a:gd name="connsiteY2" fmla="*/ 3685448 h 3685448"/>
              <a:gd name="connsiteX3" fmla="*/ 2629029 w 5258059"/>
              <a:gd name="connsiteY3" fmla="*/ 2112835 h 3685448"/>
              <a:gd name="connsiteX4" fmla="*/ 1056417 w 5258059"/>
              <a:gd name="connsiteY4" fmla="*/ 3685447 h 3685448"/>
              <a:gd name="connsiteX5" fmla="*/ 0 w 5258059"/>
              <a:gd name="connsiteY5" fmla="*/ 2629030 h 368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8059" h="3685448">
                <a:moveTo>
                  <a:pt x="2629029" y="0"/>
                </a:moveTo>
                <a:lnTo>
                  <a:pt x="5258059" y="2629031"/>
                </a:lnTo>
                <a:lnTo>
                  <a:pt x="4201642" y="3685448"/>
                </a:lnTo>
                <a:lnTo>
                  <a:pt x="2629029" y="2112835"/>
                </a:lnTo>
                <a:lnTo>
                  <a:pt x="1056417" y="3685447"/>
                </a:lnTo>
                <a:lnTo>
                  <a:pt x="0" y="2629030"/>
                </a:lnTo>
                <a:close/>
              </a:path>
            </a:pathLst>
          </a:custGeom>
          <a:solidFill>
            <a:schemeClr val="bg2"/>
          </a:solidFill>
          <a:ln>
            <a:noFill/>
          </a:ln>
        </p:spPr>
        <p:txBody>
          <a:bodyPr wrap="square" anchor="ctr" anchorCtr="0">
            <a:noAutofit/>
          </a:bodyPr>
          <a:lstStyle>
            <a:lvl1pPr marL="11113" indent="0" algn="ctr">
              <a:buNone/>
              <a:defRPr>
                <a:solidFill>
                  <a:schemeClr val="bg1"/>
                </a:solidFill>
              </a:defRPr>
            </a:lvl1pPr>
          </a:lstStyle>
          <a:p>
            <a:r>
              <a:rPr lang="en-US"/>
              <a:t> </a:t>
            </a:r>
          </a:p>
        </p:txBody>
      </p:sp>
    </p:spTree>
    <p:extLst>
      <p:ext uri="{BB962C8B-B14F-4D97-AF65-F5344CB8AC3E}">
        <p14:creationId xmlns:p14="http://schemas.microsoft.com/office/powerpoint/2010/main" val="160997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0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8C64-D2FC-684B-A311-BEA008B1EA44}"/>
              </a:ext>
            </a:extLst>
          </p:cNvPr>
          <p:cNvSpPr>
            <a:spLocks noGrp="1"/>
          </p:cNvSpPr>
          <p:nvPr>
            <p:ph type="title" hasCustomPrompt="1"/>
          </p:nvPr>
        </p:nvSpPr>
        <p:spPr>
          <a:xfrm>
            <a:off x="468370" y="603700"/>
            <a:ext cx="6565580" cy="572464"/>
          </a:xfrm>
        </p:spPr>
        <p:txBody>
          <a:bodyPr anchor="ctr" anchorCtr="0"/>
          <a:lstStyle>
            <a:lvl1pPr>
              <a:defRPr sz="4800"/>
            </a:lvl1pPr>
          </a:lstStyle>
          <a:p>
            <a:r>
              <a:rPr lang="en-US"/>
              <a:t>Title</a:t>
            </a:r>
          </a:p>
        </p:txBody>
      </p:sp>
      <p:sp>
        <p:nvSpPr>
          <p:cNvPr id="3" name="Content Placeholder 2">
            <a:extLst>
              <a:ext uri="{FF2B5EF4-FFF2-40B4-BE49-F238E27FC236}">
                <a16:creationId xmlns:a16="http://schemas.microsoft.com/office/drawing/2014/main" id="{9AD88967-CB80-B84C-89C9-9756811F3549}"/>
              </a:ext>
            </a:extLst>
          </p:cNvPr>
          <p:cNvSpPr>
            <a:spLocks noGrp="1"/>
          </p:cNvSpPr>
          <p:nvPr>
            <p:ph idx="1"/>
          </p:nvPr>
        </p:nvSpPr>
        <p:spPr>
          <a:xfrm>
            <a:off x="468369" y="1812985"/>
            <a:ext cx="5158671" cy="1442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1D8B91D-7B5D-B146-B69B-938304A2B3CF}"/>
              </a:ext>
            </a:extLst>
          </p:cNvPr>
          <p:cNvSpPr>
            <a:spLocks noGrp="1"/>
          </p:cNvSpPr>
          <p:nvPr>
            <p:ph type="ftr" sz="quarter" idx="11"/>
          </p:nvPr>
        </p:nvSpPr>
        <p:spPr/>
        <p:txBody>
          <a:bodyPr/>
          <a:lstStyle/>
          <a:p>
            <a:r>
              <a:rPr lang="en-US"/>
              <a:t>Catalyzing Transformation In Education</a:t>
            </a:r>
          </a:p>
        </p:txBody>
      </p:sp>
      <p:grpSp>
        <p:nvGrpSpPr>
          <p:cNvPr id="7" name="Group 6">
            <a:extLst>
              <a:ext uri="{FF2B5EF4-FFF2-40B4-BE49-F238E27FC236}">
                <a16:creationId xmlns:a16="http://schemas.microsoft.com/office/drawing/2014/main" id="{3FFAF810-87CF-FD47-BE63-1E5A37AFDE67}"/>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CBF9DE94-9ACD-5D44-AF1E-3F2CC11AD8D5}"/>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95F42F58-AC33-2D42-95B2-5404021DD6E2}"/>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3CEBB7D2-EEFD-4240-AF98-1ADDC367169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4BD327D-B4E5-A149-B4E0-248A8661DCA8}"/>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DFAE9FF-829A-734E-B57D-C16DE318DE90}"/>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0F475EB-8CBC-7744-B8D8-19D7F8DEAD8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449EAF1-2185-4F40-8605-FB735CE9181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AD07F7D6-FB5D-604C-9968-06BE839599FA}"/>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861745F-36BF-B248-9565-730FABFDF41D}"/>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345A6E6-6E3B-C64A-AC68-68C179D6A94A}"/>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6648158B-4F78-1B4E-B166-8C5C9FA8414E}"/>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CF74B5D-D6C5-F64D-948B-7B3DA3FAFD4B}"/>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9E69D0C-6E06-B44C-AD75-94B880B6B5B3}"/>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E23E5A2-713F-A34A-A1D8-911D10F3C3D2}"/>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B03F9FC-8E0E-D840-8E75-F86E55B8889A}"/>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E58A75B-6D44-5B46-BF60-8820014D5FA4}"/>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8633DC0-1D86-064F-9833-AA0ABD305362}"/>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96C18B1-AF8E-8F44-98F0-FD93C5A755CB}"/>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E9679D3-302F-084A-A3E6-7FEA698F8DDF}"/>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DA9C76E2-07D9-EA4A-85A4-51385B21BE6B}"/>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86913F9-8046-CE49-A3F9-14828ACBFF47}"/>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28673F9-9E12-AC4D-846F-759CB0106531}"/>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BD95EFE-29C0-C444-836B-493AFBB5181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45761FD-DFAD-2843-BDE5-551362299F72}"/>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125F9D19-3D32-D94B-9C83-AF8138CB364D}"/>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D73914E-E304-F346-8FBD-0390B67FA20C}"/>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5171974-CF35-2742-B750-5B94C263BE05}"/>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EA7A1BC-D1A2-7440-8D05-ACCEE4E9891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3FE4C53-F45E-504D-94A0-1CA1CD3F15E5}"/>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1E36593-0771-A24C-952D-A64CF598AEC3}"/>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42D88BDF-D57F-D144-B0D5-FC0564AB3094}"/>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3AAB237D-94CF-C343-8FFB-6BAA56F93CEB}"/>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A3E5E30-FF2C-6B48-8164-FE86FCBA1DBA}"/>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650DFECE-EBF8-504C-805C-85BE77ADBEDC}"/>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A961ACE5-71A1-C644-A9DF-9EBDF0AB5EF0}"/>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D190F80-E326-C64E-ADBB-AB5923A87858}"/>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A293094-D0D4-2341-92AE-C3A6CFE8095F}"/>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B72B9F9-71EB-2145-AB88-B32AC85C7390}"/>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7BFB6D-5C8B-DE48-A2B3-A77DDF82AB7E}"/>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8FE79F9-4A39-6B4C-AC19-2E63FD891BEF}"/>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94D7B34-5F80-3449-8CFA-F8FBE9F3ECCF}"/>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6C71190-FAD5-F64B-880F-EF21CE6C1A38}"/>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9F64211-CB89-9A4C-B213-820A40256A0E}"/>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7F521C3-06A2-444C-A49B-090009AF22B1}"/>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B853030-659E-D84B-9781-74F8AFBD8128}"/>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2BB9D15-DB07-044D-8170-A63B39B26CAD}"/>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D75C30C-BECF-1A4F-9C40-C3A13C531569}"/>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C924131-4805-534A-8DD5-8821B56753F1}"/>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8238A9E-2293-ED4E-A5CE-1F446BA8217B}"/>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CAA56A-BA9C-A646-9720-70444095D41E}"/>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C909B4C-9437-F849-995C-59500EC9154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06FAFF7-9E75-C44A-BC1E-5E894BCC4F4E}"/>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E4BE4F2-E5B0-2645-8317-E28399A3F68D}"/>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4DDFB7F-79A6-A14A-A690-BB27CD747B1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B4BCE4D-E2E6-8D4C-B785-38CE121B36B1}"/>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1657213-3D8C-0F4D-B583-E4659A61661B}"/>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434695E-D64C-CE44-A63F-45EA66B697F9}"/>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E6B58B7-502E-924F-B5D6-862E9A035E5C}"/>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15179D8-6503-C648-844A-319C3ED72BC2}"/>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4460C35-742A-8240-AF3A-F2AC68B015F0}"/>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935BDFD-6DF5-3848-99C9-908910B408B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1F10AC4-695C-064D-8611-1DAC61E65280}"/>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6AF95BF-5F78-8A48-A066-94B5E386BC87}"/>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3995C1D-A7C0-7A40-BB2A-B99ADC311AE4}"/>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FC4A408-DAC9-634A-891A-F46C424FC7E4}"/>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51C0548-77FF-3044-BEBB-BD34295197C4}"/>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1FAFFD-B8DC-8D44-B338-D676EF20C89D}"/>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B554DDF-2F56-0F42-831D-2A90CDC52EB2}"/>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7C8351E-4861-454F-B650-91837ACD6381}"/>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5A562E7-1E35-674A-8DFF-52553D1EB33E}"/>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F84C237-1C0A-364F-BE5F-71923B8B9F30}"/>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7AF3734-6B5C-DD47-86FD-9DA91BABCCCB}"/>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1B769CA-1D4B-A74B-889D-6B1BA04FDCDD}"/>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CC24978-00B8-5048-953D-01DDC7D7D558}"/>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CD42BE4-73EA-DE4A-9812-52BA75A52C17}"/>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A2E702A4-DE43-C945-BA3E-B0B0FB156F6B}"/>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DC39919-01B8-E84D-B812-EE72D0FFADB0}"/>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C8BF2B6-19CA-2B44-9D00-0B362E14FFC1}"/>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EF8604A-3D37-D24D-8010-EC8943A30FC3}"/>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B72FD87-E92B-EE4B-B72C-C58E2AE073A4}"/>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7CEBB20-38A3-6A41-959C-326DF7D3DBD5}"/>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F3A64F2-68CB-4041-AAB3-0D0DD801403B}"/>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00E636A-790A-7842-BD4B-BBE48BE57D4E}"/>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531E41A-8793-5148-88CA-83B8F8C61BDD}"/>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F6A1062-0AE2-4740-9E55-FFC49ADB4DA2}"/>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DC342F0-68F1-0543-A5FE-6FE491F5844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2AFD4AE-8652-8949-89E9-A10BCE5B88D6}"/>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3" name="Group 102">
            <a:extLst>
              <a:ext uri="{FF2B5EF4-FFF2-40B4-BE49-F238E27FC236}">
                <a16:creationId xmlns:a16="http://schemas.microsoft.com/office/drawing/2014/main" id="{36B622D0-DB15-9C40-A2D7-324B68A3EA0D}"/>
              </a:ext>
            </a:extLst>
          </p:cNvPr>
          <p:cNvGrpSpPr>
            <a:grpSpLocks noChangeAspect="1"/>
          </p:cNvGrpSpPr>
          <p:nvPr userDrawn="1"/>
        </p:nvGrpSpPr>
        <p:grpSpPr>
          <a:xfrm>
            <a:off x="468369" y="5866024"/>
            <a:ext cx="1662681" cy="504000"/>
            <a:chOff x="9525" y="2251075"/>
            <a:chExt cx="10080264" cy="3055578"/>
          </a:xfrm>
        </p:grpSpPr>
        <p:grpSp>
          <p:nvGrpSpPr>
            <p:cNvPr id="104" name="Group 103">
              <a:extLst>
                <a:ext uri="{FF2B5EF4-FFF2-40B4-BE49-F238E27FC236}">
                  <a16:creationId xmlns:a16="http://schemas.microsoft.com/office/drawing/2014/main" id="{BE2D1AE5-F03F-3248-9BE3-B8C571A84607}"/>
                </a:ext>
              </a:extLst>
            </p:cNvPr>
            <p:cNvGrpSpPr/>
            <p:nvPr/>
          </p:nvGrpSpPr>
          <p:grpSpPr>
            <a:xfrm>
              <a:off x="9525" y="2251075"/>
              <a:ext cx="5927365" cy="3055578"/>
              <a:chOff x="9525" y="2251075"/>
              <a:chExt cx="5927365" cy="3055578"/>
            </a:xfrm>
          </p:grpSpPr>
          <p:sp>
            <p:nvSpPr>
              <p:cNvPr id="106" name="Freeform 105">
                <a:extLst>
                  <a:ext uri="{FF2B5EF4-FFF2-40B4-BE49-F238E27FC236}">
                    <a16:creationId xmlns:a16="http://schemas.microsoft.com/office/drawing/2014/main" id="{B812ED2B-F0E3-644A-B34A-7B15DFB91D24}"/>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07" name="Freeform 3">
                <a:extLst>
                  <a:ext uri="{FF2B5EF4-FFF2-40B4-BE49-F238E27FC236}">
                    <a16:creationId xmlns:a16="http://schemas.microsoft.com/office/drawing/2014/main" id="{AC1B6A2F-187D-E04E-8D5E-F2D31D646876}"/>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5" name="Freeform 104">
              <a:extLst>
                <a:ext uri="{FF2B5EF4-FFF2-40B4-BE49-F238E27FC236}">
                  <a16:creationId xmlns:a16="http://schemas.microsoft.com/office/drawing/2014/main" id="{F3130A64-738B-224E-BC75-1BF42BDA2F51}"/>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
        <p:nvSpPr>
          <p:cNvPr id="101" name="Picture Placeholder 100">
            <a:extLst>
              <a:ext uri="{FF2B5EF4-FFF2-40B4-BE49-F238E27FC236}">
                <a16:creationId xmlns:a16="http://schemas.microsoft.com/office/drawing/2014/main" id="{FA5EA46E-EF9A-3347-AFBF-258ACD12755D}"/>
              </a:ext>
            </a:extLst>
          </p:cNvPr>
          <p:cNvSpPr>
            <a:spLocks noGrp="1"/>
          </p:cNvSpPr>
          <p:nvPr>
            <p:ph type="pic" sz="quarter" idx="13" hasCustomPrompt="1"/>
          </p:nvPr>
        </p:nvSpPr>
        <p:spPr>
          <a:xfrm>
            <a:off x="6097113" y="0"/>
            <a:ext cx="6094887" cy="6857999"/>
          </a:xfrm>
          <a:custGeom>
            <a:avLst/>
            <a:gdLst>
              <a:gd name="connsiteX0" fmla="*/ 3428999 w 6094887"/>
              <a:gd name="connsiteY0" fmla="*/ 0 h 6857999"/>
              <a:gd name="connsiteX1" fmla="*/ 6094887 w 6094887"/>
              <a:gd name="connsiteY1" fmla="*/ 0 h 6857999"/>
              <a:gd name="connsiteX2" fmla="*/ 6094887 w 6094887"/>
              <a:gd name="connsiteY2" fmla="*/ 6857999 h 6857999"/>
              <a:gd name="connsiteX3" fmla="*/ 3428999 w 6094887"/>
              <a:gd name="connsiteY3" fmla="*/ 6857999 h 6857999"/>
              <a:gd name="connsiteX4" fmla="*/ 0 w 6094887"/>
              <a:gd name="connsiteY4" fmla="*/ 342900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887" h="6857999">
                <a:moveTo>
                  <a:pt x="3428999" y="0"/>
                </a:moveTo>
                <a:lnTo>
                  <a:pt x="6094887" y="0"/>
                </a:lnTo>
                <a:lnTo>
                  <a:pt x="6094887" y="6857999"/>
                </a:lnTo>
                <a:lnTo>
                  <a:pt x="3428999" y="6857999"/>
                </a:lnTo>
                <a:lnTo>
                  <a:pt x="0" y="3429000"/>
                </a:lnTo>
                <a:close/>
              </a:path>
            </a:pathLst>
          </a:custGeom>
          <a:solidFill>
            <a:schemeClr val="tx1">
              <a:lumMod val="50000"/>
              <a:lumOff val="50000"/>
            </a:schemeClr>
          </a:solidFill>
          <a:ln>
            <a:noFill/>
          </a:ln>
        </p:spPr>
        <p:txBody>
          <a:bodyPr wrap="square" anchor="ctr" anchorCtr="0">
            <a:noAutofit/>
          </a:bodyPr>
          <a:lstStyle>
            <a:lvl1pPr marL="11113" indent="0" algn="ctr">
              <a:buNone/>
              <a:defRPr>
                <a:solidFill>
                  <a:schemeClr val="bg1"/>
                </a:solidFill>
              </a:defRPr>
            </a:lvl1pPr>
          </a:lstStyle>
          <a:p>
            <a:r>
              <a:rPr lang="en-US"/>
              <a:t> </a:t>
            </a:r>
          </a:p>
        </p:txBody>
      </p:sp>
      <p:sp>
        <p:nvSpPr>
          <p:cNvPr id="6" name="Slide Number Placeholder 5">
            <a:extLst>
              <a:ext uri="{FF2B5EF4-FFF2-40B4-BE49-F238E27FC236}">
                <a16:creationId xmlns:a16="http://schemas.microsoft.com/office/drawing/2014/main" id="{BFCD18E4-44C6-8647-B5F1-45A5A9ABB020}"/>
              </a:ext>
            </a:extLst>
          </p:cNvPr>
          <p:cNvSpPr>
            <a:spLocks noGrp="1"/>
          </p:cNvSpPr>
          <p:nvPr>
            <p:ph type="sldNum" sz="quarter" idx="12"/>
          </p:nvPr>
        </p:nvSpPr>
        <p:spPr/>
        <p:txBody>
          <a:bodyPr/>
          <a:lstStyle>
            <a:lvl1pPr>
              <a:defRPr>
                <a:solidFill>
                  <a:schemeClr val="bg1"/>
                </a:solidFill>
              </a:defRPr>
            </a:lvl1pPr>
          </a:lstStyle>
          <a:p>
            <a:fld id="{119EE5AA-4A82-3F49-B3AB-06358B8BA8C5}" type="slidenum">
              <a:rPr lang="en-US" smtClean="0"/>
              <a:pPr/>
              <a:t>‹#›</a:t>
            </a:fld>
            <a:endParaRPr lang="en-US"/>
          </a:p>
        </p:txBody>
      </p:sp>
    </p:spTree>
    <p:extLst>
      <p:ext uri="{BB962C8B-B14F-4D97-AF65-F5344CB8AC3E}">
        <p14:creationId xmlns:p14="http://schemas.microsoft.com/office/powerpoint/2010/main" val="76803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F2B1E-3CCB-EA4D-8515-CD2136234488}"/>
              </a:ext>
            </a:extLst>
          </p:cNvPr>
          <p:cNvSpPr>
            <a:spLocks noGrp="1"/>
          </p:cNvSpPr>
          <p:nvPr>
            <p:ph type="title" hasCustomPrompt="1"/>
          </p:nvPr>
        </p:nvSpPr>
        <p:spPr>
          <a:xfrm>
            <a:off x="468369" y="3429000"/>
            <a:ext cx="11255273" cy="858697"/>
          </a:xfrm>
        </p:spPr>
        <p:txBody>
          <a:bodyPr anchor="b">
            <a:spAutoFit/>
          </a:bodyPr>
          <a:lstStyle>
            <a:lvl1pPr>
              <a:defRPr sz="7200"/>
            </a:lvl1pPr>
          </a:lstStyle>
          <a:p>
            <a:r>
              <a:rPr lang="en-US"/>
              <a:t>Title</a:t>
            </a:r>
          </a:p>
        </p:txBody>
      </p:sp>
      <p:sp>
        <p:nvSpPr>
          <p:cNvPr id="5" name="Footer Placeholder 4">
            <a:extLst>
              <a:ext uri="{FF2B5EF4-FFF2-40B4-BE49-F238E27FC236}">
                <a16:creationId xmlns:a16="http://schemas.microsoft.com/office/drawing/2014/main" id="{75A660EF-42F9-CF4F-BF53-9B28C84D044E}"/>
              </a:ext>
            </a:extLst>
          </p:cNvPr>
          <p:cNvSpPr>
            <a:spLocks noGrp="1"/>
          </p:cNvSpPr>
          <p:nvPr>
            <p:ph type="ftr" sz="quarter" idx="11"/>
          </p:nvPr>
        </p:nvSpPr>
        <p:spPr/>
        <p:txBody>
          <a:bodyPr/>
          <a:lstStyle/>
          <a:p>
            <a:r>
              <a:rPr lang="en-US"/>
              <a:t>Catalyzing Transformation In Education</a:t>
            </a:r>
          </a:p>
        </p:txBody>
      </p:sp>
      <p:grpSp>
        <p:nvGrpSpPr>
          <p:cNvPr id="7" name="Group 6">
            <a:extLst>
              <a:ext uri="{FF2B5EF4-FFF2-40B4-BE49-F238E27FC236}">
                <a16:creationId xmlns:a16="http://schemas.microsoft.com/office/drawing/2014/main" id="{E3225AD0-ECBE-274C-9B5E-FFED1804C7F3}"/>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D715FD0F-891F-134A-8393-6C008093FE1D}"/>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82209B17-7A72-CF40-9A2D-C00EA361BEAD}"/>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60A4D0E9-52B4-C44B-90A1-F1D60A89B11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C4E6B90D-DFDC-B145-ADB5-0EACA45A9318}"/>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AFB88F0-8D83-6841-8AC5-74C17ADBF7D1}"/>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78EDE522-4173-3F49-B4FA-2E84076C1F4C}"/>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BE57E99-47F3-1B4F-A769-D568C08E2F2A}"/>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EF83CCD-8341-534B-ADDF-5DD2BA3323C9}"/>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667C0CC9-9BBA-194D-A5E0-304364726711}"/>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CCCB5B8B-545B-BD44-93FD-6AD5FBED115D}"/>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A220807-4D89-5A48-88A0-5F392AA9B571}"/>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C3064AC-1F05-3E4A-BA84-708804F47E52}"/>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3A9FE651-F1F5-2F4F-99B0-1AF5AD12A5E9}"/>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9BC4A4BB-F983-9E43-90A8-7F6637F8DAAA}"/>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94E2397F-1CA9-BE4C-8E31-A9324B7DD784}"/>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4BF675F8-8655-0249-8E3C-86A66BAA7BD7}"/>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5887BB4-5016-5846-8BD9-20F6D49B763B}"/>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3E1E456-2AAE-FE41-8569-6771FD543600}"/>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16869AE-C832-2849-B6BE-673B8EE4A78D}"/>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4253857-8154-B84F-9FAD-72B68E977F26}"/>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CA7235F-85C6-C34B-98D3-DA9DBCA40AC2}"/>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7903201-7157-5841-AC02-CC5DE6F33B5E}"/>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171F74AC-4655-0648-8651-D9202B3C6A31}"/>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4D98A78C-085B-964C-B116-A5FA384EB918}"/>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C2BA0609-1F45-864C-9306-35B6BD6B3161}"/>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8A8858B2-CC20-5946-9387-D4179634F604}"/>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F75FE85-9424-BA4D-99E7-B0AE7CFA218D}"/>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BDAEFF87-BC72-A144-84C8-3696EE6B5423}"/>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7084E2A5-9911-DA49-9902-972E949C186D}"/>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BC4CE74E-3391-FC47-AEF6-4B34CC7B9F91}"/>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2D3DA720-AC25-F043-A496-9CB1BED36D0C}"/>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9EDC9869-63B6-0644-812E-F4FD949FBF39}"/>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A9F744E9-C6A1-6140-A438-CA81464B84B5}"/>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D25A8EF-C844-4443-9F4E-03FC4A00E84D}"/>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05C26DFE-AA55-E34A-A930-82560E456BF2}"/>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57CD048-18C6-6242-85B4-8E7B12D9F4A6}"/>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F861714-E411-3D4F-96B3-DB131D78EB0A}"/>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2B253C1-0324-3142-B134-F702ABF9003C}"/>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A9320CC-0ED9-6D41-A9B1-A4D750FF89B9}"/>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E565252-59B5-6C47-A292-1DCBFA393C22}"/>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2E87E70-A8F8-214F-821F-571D0FC8565B}"/>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2C3B997-4C43-044F-9F24-3FA3D265C755}"/>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6D0DD7D-4493-3840-A36F-03AA6C388340}"/>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28B7971-4EFF-4F44-9FD6-CA3AF5D14FEC}"/>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D336E8A-3BE5-4F4F-8912-5F2FE1D5CADF}"/>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E5E9783-B58C-1F47-9DF3-51671A580002}"/>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0F95797-CAF5-D544-BBFC-EDB644EDFCD3}"/>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7A228EF-86F1-224C-A2B9-F195F2986D49}"/>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6B10A08-73CC-494F-8BC5-A7EBC4689F95}"/>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9EE0603-A363-F046-86CA-AFDDA55EC751}"/>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76E6728-0B40-6242-AB0E-A4068B510E7C}"/>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3343F28-09EC-3543-9FB0-ACDD320088F3}"/>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6089B47-A5EE-594B-B3BD-73FA558C13BC}"/>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DEDB300-C9B7-B843-962A-F758AA1A940B}"/>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5640D2-C77A-7A4B-8F84-A28095001CB3}"/>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F4B77F1-DF80-624A-91CA-9F6A3884DE1D}"/>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CA595F7-135A-F948-85D6-90EF8867DAF2}"/>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F3FD7AD-0E2E-5943-8411-6731D9A1F6EF}"/>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A673004-2389-FA4C-BC9D-22E664AE4CBA}"/>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587860D-73C0-C145-BEC4-2C22EF2034DE}"/>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52701DA-23A0-0248-AC46-4AA5C10D8B8E}"/>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FAA68-6BCA-9E41-BD5C-C59621842EFA}"/>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36C4B52-76C8-D84C-B5A1-D45708B9C7FE}"/>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1D95F9F-7B14-E243-8503-D2CA3DF3918B}"/>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8A8842E-D63C-9946-B165-AFC0A8BCDBFD}"/>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F198BED-9F59-3045-8E00-4643D0BB892D}"/>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E699E5A-DE5E-8144-93E3-62FB251E9030}"/>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56B74EC-C4BA-FC47-BED1-F869E5A25422}"/>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834C3D6-F171-1F42-9587-3BFFEF5C6285}"/>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50444C1-350C-974F-B498-B901B5DAB246}"/>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CEF1CF7-0C01-9449-BAC6-B01C5B9E33B2}"/>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16E45E1-F03F-FD47-A99B-BAFBAE6289D8}"/>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6E850EAF-26F1-D543-B595-750742F8736B}"/>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48399D3-A141-4443-A1E9-2F575D947C17}"/>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809DE53-A80A-3249-815E-4589972B97D7}"/>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99EF2B3-504A-9D49-BBE4-C49EE859AA1F}"/>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5B162D6-1D14-BF4C-B4CA-6DD09AE0F18E}"/>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2E5660A-2E5D-2C40-B071-BDDBD3D308E7}"/>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51411F7-BB7E-3140-8610-381914735336}"/>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842ED6E-EB70-EC47-A2A9-33EE7C61B5AD}"/>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3556B56-070C-4D47-BF2D-AD08AF1742C1}"/>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D3298C2-5350-7C4C-B37F-A17574426CF4}"/>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F0712C5-2711-734C-AA7B-86E851AA13E7}"/>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99BDA8B-CCEC-8D44-B5B1-BC4A8DC1935C}"/>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A6C87CCB-EE1C-E94A-B19D-F85D986AAAA6}"/>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973E74A6-3E65-AB47-840B-1F3A589736C6}"/>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9B3231B-6DF2-CB45-A186-8B89C3D3F2F4}"/>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100" name="Picture Placeholder 99">
            <a:extLst>
              <a:ext uri="{FF2B5EF4-FFF2-40B4-BE49-F238E27FC236}">
                <a16:creationId xmlns:a16="http://schemas.microsoft.com/office/drawing/2014/main" id="{F8D19EAB-AB15-BA44-B454-74E7766313F7}"/>
              </a:ext>
            </a:extLst>
          </p:cNvPr>
          <p:cNvSpPr>
            <a:spLocks noGrp="1"/>
          </p:cNvSpPr>
          <p:nvPr>
            <p:ph type="pic" sz="quarter" idx="13" hasCustomPrompt="1"/>
          </p:nvPr>
        </p:nvSpPr>
        <p:spPr>
          <a:xfrm>
            <a:off x="3047837" y="0"/>
            <a:ext cx="9144162" cy="6857999"/>
          </a:xfrm>
          <a:custGeom>
            <a:avLst/>
            <a:gdLst>
              <a:gd name="connsiteX0" fmla="*/ 0 w 9144162"/>
              <a:gd name="connsiteY0" fmla="*/ 0 h 6857999"/>
              <a:gd name="connsiteX1" fmla="*/ 9144162 w 9144162"/>
              <a:gd name="connsiteY1" fmla="*/ 0 h 6857999"/>
              <a:gd name="connsiteX2" fmla="*/ 9144162 w 9144162"/>
              <a:gd name="connsiteY2" fmla="*/ 457200 h 6857999"/>
              <a:gd name="connsiteX3" fmla="*/ 9144162 w 9144162"/>
              <a:gd name="connsiteY3" fmla="*/ 3925879 h 6857999"/>
              <a:gd name="connsiteX4" fmla="*/ 9144162 w 9144162"/>
              <a:gd name="connsiteY4" fmla="*/ 6857999 h 6857999"/>
              <a:gd name="connsiteX5" fmla="*/ 6857999 w 9144162"/>
              <a:gd name="connsiteY5"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162" h="6857999">
                <a:moveTo>
                  <a:pt x="0" y="0"/>
                </a:moveTo>
                <a:lnTo>
                  <a:pt x="9144162" y="0"/>
                </a:lnTo>
                <a:lnTo>
                  <a:pt x="9144162" y="457200"/>
                </a:lnTo>
                <a:lnTo>
                  <a:pt x="9144162" y="3925879"/>
                </a:lnTo>
                <a:lnTo>
                  <a:pt x="9144162" y="6857999"/>
                </a:lnTo>
                <a:lnTo>
                  <a:pt x="6857999" y="6857999"/>
                </a:lnTo>
                <a:close/>
              </a:path>
            </a:pathLst>
          </a:custGeom>
          <a:solidFill>
            <a:schemeClr val="tx1">
              <a:lumMod val="50000"/>
              <a:lumOff val="50000"/>
            </a:schemeClr>
          </a:solidFill>
          <a:ln>
            <a:noFill/>
          </a:ln>
        </p:spPr>
        <p:txBody>
          <a:bodyPr wrap="square" anchor="ctr" anchorCtr="0">
            <a:noAutofit/>
          </a:bodyPr>
          <a:lstStyle>
            <a:lvl1pPr marL="11113" indent="0" algn="ctr">
              <a:buNone/>
              <a:defRPr>
                <a:solidFill>
                  <a:schemeClr val="bg1"/>
                </a:solidFill>
              </a:defRPr>
            </a:lvl1pPr>
          </a:lstStyle>
          <a:p>
            <a:r>
              <a:rPr lang="en-US"/>
              <a:t> </a:t>
            </a:r>
          </a:p>
        </p:txBody>
      </p:sp>
      <p:sp>
        <p:nvSpPr>
          <p:cNvPr id="6" name="Slide Number Placeholder 5">
            <a:extLst>
              <a:ext uri="{FF2B5EF4-FFF2-40B4-BE49-F238E27FC236}">
                <a16:creationId xmlns:a16="http://schemas.microsoft.com/office/drawing/2014/main" id="{8630136E-470E-8642-93A3-597A054AF35C}"/>
              </a:ext>
            </a:extLst>
          </p:cNvPr>
          <p:cNvSpPr>
            <a:spLocks noGrp="1"/>
          </p:cNvSpPr>
          <p:nvPr>
            <p:ph type="sldNum" sz="quarter" idx="12"/>
          </p:nvPr>
        </p:nvSpPr>
        <p:spPr/>
        <p:txBody>
          <a:bodyPr/>
          <a:lstStyle>
            <a:lvl1pPr>
              <a:defRPr>
                <a:solidFill>
                  <a:schemeClr val="bg1"/>
                </a:solidFill>
              </a:defRPr>
            </a:lvl1pPr>
          </a:lstStyle>
          <a:p>
            <a:fld id="{119EE5AA-4A82-3F49-B3AB-06358B8BA8C5}" type="slidenum">
              <a:rPr lang="en-US" smtClean="0"/>
              <a:pPr/>
              <a:t>‹#›</a:t>
            </a:fld>
            <a:endParaRPr lang="en-US"/>
          </a:p>
        </p:txBody>
      </p:sp>
      <p:grpSp>
        <p:nvGrpSpPr>
          <p:cNvPr id="101" name="Group 100">
            <a:extLst>
              <a:ext uri="{FF2B5EF4-FFF2-40B4-BE49-F238E27FC236}">
                <a16:creationId xmlns:a16="http://schemas.microsoft.com/office/drawing/2014/main" id="{2338EAD3-CD01-3F48-B4F2-21AAFA2B9A5D}"/>
              </a:ext>
            </a:extLst>
          </p:cNvPr>
          <p:cNvGrpSpPr>
            <a:grpSpLocks noChangeAspect="1"/>
          </p:cNvGrpSpPr>
          <p:nvPr userDrawn="1"/>
        </p:nvGrpSpPr>
        <p:grpSpPr>
          <a:xfrm>
            <a:off x="468369" y="5866024"/>
            <a:ext cx="1662681" cy="504000"/>
            <a:chOff x="9525" y="2251075"/>
            <a:chExt cx="10080264" cy="3055578"/>
          </a:xfrm>
        </p:grpSpPr>
        <p:grpSp>
          <p:nvGrpSpPr>
            <p:cNvPr id="102" name="Group 101">
              <a:extLst>
                <a:ext uri="{FF2B5EF4-FFF2-40B4-BE49-F238E27FC236}">
                  <a16:creationId xmlns:a16="http://schemas.microsoft.com/office/drawing/2014/main" id="{03C83CB6-79F9-9A4D-A7DE-ECBF241CCDD8}"/>
                </a:ext>
              </a:extLst>
            </p:cNvPr>
            <p:cNvGrpSpPr/>
            <p:nvPr/>
          </p:nvGrpSpPr>
          <p:grpSpPr>
            <a:xfrm>
              <a:off x="9525" y="2251075"/>
              <a:ext cx="5927365" cy="3055578"/>
              <a:chOff x="9525" y="2251075"/>
              <a:chExt cx="5927365" cy="3055578"/>
            </a:xfrm>
          </p:grpSpPr>
          <p:sp>
            <p:nvSpPr>
              <p:cNvPr id="104" name="Freeform 103">
                <a:extLst>
                  <a:ext uri="{FF2B5EF4-FFF2-40B4-BE49-F238E27FC236}">
                    <a16:creationId xmlns:a16="http://schemas.microsoft.com/office/drawing/2014/main" id="{3415E86C-0F6B-054E-A643-43465A2968E1}"/>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05" name="Freeform 3">
                <a:extLst>
                  <a:ext uri="{FF2B5EF4-FFF2-40B4-BE49-F238E27FC236}">
                    <a16:creationId xmlns:a16="http://schemas.microsoft.com/office/drawing/2014/main" id="{88C2B2D9-4DCD-D641-8D3C-20FDC73600B5}"/>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3" name="Freeform 102">
              <a:extLst>
                <a:ext uri="{FF2B5EF4-FFF2-40B4-BE49-F238E27FC236}">
                  <a16:creationId xmlns:a16="http://schemas.microsoft.com/office/drawing/2014/main" id="{37D6BA08-A771-1440-9E27-A208B4BF866E}"/>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
        <p:nvSpPr>
          <p:cNvPr id="3" name="Text Placeholder 2">
            <a:extLst>
              <a:ext uri="{FF2B5EF4-FFF2-40B4-BE49-F238E27FC236}">
                <a16:creationId xmlns:a16="http://schemas.microsoft.com/office/drawing/2014/main" id="{DBD073B6-DCE7-F34A-B5F1-246BE36B0FA6}"/>
              </a:ext>
            </a:extLst>
          </p:cNvPr>
          <p:cNvSpPr>
            <a:spLocks noGrp="1"/>
          </p:cNvSpPr>
          <p:nvPr>
            <p:ph type="body" idx="1" hasCustomPrompt="1"/>
          </p:nvPr>
        </p:nvSpPr>
        <p:spPr>
          <a:xfrm>
            <a:off x="468369" y="4188439"/>
            <a:ext cx="11255273" cy="198516"/>
          </a:xfrm>
        </p:spPr>
        <p:txBody>
          <a:bodyPr>
            <a:spAutoFit/>
          </a:bodyPr>
          <a:lstStyle>
            <a:lvl1pPr marL="0" indent="0">
              <a:buNone/>
              <a:defRPr sz="1200" b="1" i="0">
                <a:solidFill>
                  <a:schemeClr val="bg2"/>
                </a:solidFill>
                <a:latin typeface="Poppins SemiBold" pitchFamily="2" charset="77"/>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57341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06" name="Picture Placeholder 108">
            <a:extLst>
              <a:ext uri="{FF2B5EF4-FFF2-40B4-BE49-F238E27FC236}">
                <a16:creationId xmlns:a16="http://schemas.microsoft.com/office/drawing/2014/main" id="{FE184DBE-F88A-5642-96BE-F8B24B73F057}"/>
              </a:ext>
            </a:extLst>
          </p:cNvPr>
          <p:cNvSpPr>
            <a:spLocks noGrp="1"/>
          </p:cNvSpPr>
          <p:nvPr>
            <p:ph type="pic" sz="quarter" idx="13" hasCustomPrompt="1"/>
          </p:nvPr>
        </p:nvSpPr>
        <p:spPr>
          <a:xfrm>
            <a:off x="4690672" y="0"/>
            <a:ext cx="7501316" cy="6857999"/>
          </a:xfrm>
          <a:custGeom>
            <a:avLst/>
            <a:gdLst>
              <a:gd name="connsiteX0" fmla="*/ 3428999 w 7501316"/>
              <a:gd name="connsiteY0" fmla="*/ 0 h 6857999"/>
              <a:gd name="connsiteX1" fmla="*/ 7501316 w 7501316"/>
              <a:gd name="connsiteY1" fmla="*/ 0 h 6857999"/>
              <a:gd name="connsiteX2" fmla="*/ 7501316 w 7501316"/>
              <a:gd name="connsiteY2" fmla="*/ 6857999 h 6857999"/>
              <a:gd name="connsiteX3" fmla="*/ 3428999 w 7501316"/>
              <a:gd name="connsiteY3" fmla="*/ 6857999 h 6857999"/>
              <a:gd name="connsiteX4" fmla="*/ 0 w 7501316"/>
              <a:gd name="connsiteY4" fmla="*/ 342900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1316" h="6857999">
                <a:moveTo>
                  <a:pt x="3428999" y="0"/>
                </a:moveTo>
                <a:lnTo>
                  <a:pt x="7501316" y="0"/>
                </a:lnTo>
                <a:lnTo>
                  <a:pt x="7501316" y="6857999"/>
                </a:lnTo>
                <a:lnTo>
                  <a:pt x="3428999" y="6857999"/>
                </a:lnTo>
                <a:lnTo>
                  <a:pt x="0" y="3429000"/>
                </a:lnTo>
                <a:close/>
              </a:path>
            </a:pathLst>
          </a:custGeom>
          <a:solidFill>
            <a:schemeClr val="tx1">
              <a:lumMod val="50000"/>
              <a:lumOff val="50000"/>
            </a:schemeClr>
          </a:solidFill>
          <a:ln>
            <a:noFill/>
          </a:ln>
        </p:spPr>
        <p:txBody>
          <a:bodyPr wrap="square" anchor="ctr" anchorCtr="0">
            <a:noAutofit/>
          </a:bodyPr>
          <a:lstStyle>
            <a:lvl1pPr marL="11113" indent="0" algn="ctr">
              <a:buNone/>
              <a:defRPr>
                <a:solidFill>
                  <a:schemeClr val="bg1"/>
                </a:solidFill>
              </a:defRPr>
            </a:lvl1pPr>
          </a:lstStyle>
          <a:p>
            <a:r>
              <a:rPr lang="en-US"/>
              <a:t> </a:t>
            </a:r>
          </a:p>
        </p:txBody>
      </p:sp>
      <p:sp>
        <p:nvSpPr>
          <p:cNvPr id="2" name="Title 1">
            <a:extLst>
              <a:ext uri="{FF2B5EF4-FFF2-40B4-BE49-F238E27FC236}">
                <a16:creationId xmlns:a16="http://schemas.microsoft.com/office/drawing/2014/main" id="{6A1F2B1E-3CCB-EA4D-8515-CD2136234488}"/>
              </a:ext>
            </a:extLst>
          </p:cNvPr>
          <p:cNvSpPr>
            <a:spLocks noGrp="1"/>
          </p:cNvSpPr>
          <p:nvPr>
            <p:ph type="title" hasCustomPrompt="1"/>
          </p:nvPr>
        </p:nvSpPr>
        <p:spPr>
          <a:xfrm>
            <a:off x="468369" y="3281844"/>
            <a:ext cx="11255273" cy="784830"/>
          </a:xfrm>
        </p:spPr>
        <p:txBody>
          <a:bodyPr anchor="b">
            <a:spAutoFit/>
          </a:bodyPr>
          <a:lstStyle>
            <a:lvl1pPr>
              <a:defRPr sz="6000"/>
            </a:lvl1pPr>
          </a:lstStyle>
          <a:p>
            <a:r>
              <a:rPr lang="en-US"/>
              <a:t>Title</a:t>
            </a:r>
          </a:p>
        </p:txBody>
      </p:sp>
      <p:sp>
        <p:nvSpPr>
          <p:cNvPr id="3" name="Text Placeholder 2">
            <a:extLst>
              <a:ext uri="{FF2B5EF4-FFF2-40B4-BE49-F238E27FC236}">
                <a16:creationId xmlns:a16="http://schemas.microsoft.com/office/drawing/2014/main" id="{DBD073B6-DCE7-F34A-B5F1-246BE36B0FA6}"/>
              </a:ext>
            </a:extLst>
          </p:cNvPr>
          <p:cNvSpPr>
            <a:spLocks noGrp="1"/>
          </p:cNvSpPr>
          <p:nvPr>
            <p:ph type="body" idx="1" hasCustomPrompt="1"/>
          </p:nvPr>
        </p:nvSpPr>
        <p:spPr>
          <a:xfrm>
            <a:off x="468369" y="4112536"/>
            <a:ext cx="11255273" cy="264688"/>
          </a:xfrm>
        </p:spPr>
        <p:txBody>
          <a:bodyPr>
            <a:spAutoFit/>
          </a:bodyPr>
          <a:lstStyle>
            <a:lvl1pPr marL="0" indent="0">
              <a:buNone/>
              <a:defRPr sz="1600" b="1" i="0">
                <a:solidFill>
                  <a:schemeClr val="bg2"/>
                </a:solidFill>
                <a:latin typeface="Poppins SemiBold" pitchFamily="2" charset="77"/>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5" name="Footer Placeholder 4">
            <a:extLst>
              <a:ext uri="{FF2B5EF4-FFF2-40B4-BE49-F238E27FC236}">
                <a16:creationId xmlns:a16="http://schemas.microsoft.com/office/drawing/2014/main" id="{75A660EF-42F9-CF4F-BF53-9B28C84D044E}"/>
              </a:ext>
            </a:extLst>
          </p:cNvPr>
          <p:cNvSpPr>
            <a:spLocks noGrp="1"/>
          </p:cNvSpPr>
          <p:nvPr>
            <p:ph type="ftr" sz="quarter" idx="11"/>
          </p:nvPr>
        </p:nvSpPr>
        <p:spPr/>
        <p:txBody>
          <a:bodyPr/>
          <a:lstStyle/>
          <a:p>
            <a:r>
              <a:rPr lang="en-US"/>
              <a:t>Catalyzing Transformation In Education</a:t>
            </a:r>
          </a:p>
        </p:txBody>
      </p:sp>
      <p:grpSp>
        <p:nvGrpSpPr>
          <p:cNvPr id="7" name="Group 6">
            <a:extLst>
              <a:ext uri="{FF2B5EF4-FFF2-40B4-BE49-F238E27FC236}">
                <a16:creationId xmlns:a16="http://schemas.microsoft.com/office/drawing/2014/main" id="{E3225AD0-ECBE-274C-9B5E-FFED1804C7F3}"/>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D715FD0F-891F-134A-8393-6C008093FE1D}"/>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82209B17-7A72-CF40-9A2D-C00EA361BEAD}"/>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60A4D0E9-52B4-C44B-90A1-F1D60A89B11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C4E6B90D-DFDC-B145-ADB5-0EACA45A9318}"/>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AFB88F0-8D83-6841-8AC5-74C17ADBF7D1}"/>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78EDE522-4173-3F49-B4FA-2E84076C1F4C}"/>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BE57E99-47F3-1B4F-A769-D568C08E2F2A}"/>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EF83CCD-8341-534B-ADDF-5DD2BA3323C9}"/>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667C0CC9-9BBA-194D-A5E0-304364726711}"/>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CCCB5B8B-545B-BD44-93FD-6AD5FBED115D}"/>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A220807-4D89-5A48-88A0-5F392AA9B571}"/>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C3064AC-1F05-3E4A-BA84-708804F47E52}"/>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3A9FE651-F1F5-2F4F-99B0-1AF5AD12A5E9}"/>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9BC4A4BB-F983-9E43-90A8-7F6637F8DAAA}"/>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94E2397F-1CA9-BE4C-8E31-A9324B7DD784}"/>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4BF675F8-8655-0249-8E3C-86A66BAA7BD7}"/>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5887BB4-5016-5846-8BD9-20F6D49B763B}"/>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3E1E456-2AAE-FE41-8569-6771FD543600}"/>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16869AE-C832-2849-B6BE-673B8EE4A78D}"/>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4253857-8154-B84F-9FAD-72B68E977F26}"/>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CA7235F-85C6-C34B-98D3-DA9DBCA40AC2}"/>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7903201-7157-5841-AC02-CC5DE6F33B5E}"/>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171F74AC-4655-0648-8651-D9202B3C6A31}"/>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4D98A78C-085B-964C-B116-A5FA384EB918}"/>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C2BA0609-1F45-864C-9306-35B6BD6B3161}"/>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8A8858B2-CC20-5946-9387-D4179634F604}"/>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F75FE85-9424-BA4D-99E7-B0AE7CFA218D}"/>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BDAEFF87-BC72-A144-84C8-3696EE6B5423}"/>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7084E2A5-9911-DA49-9902-972E949C186D}"/>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BC4CE74E-3391-FC47-AEF6-4B34CC7B9F91}"/>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2D3DA720-AC25-F043-A496-9CB1BED36D0C}"/>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9EDC9869-63B6-0644-812E-F4FD949FBF39}"/>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A9F744E9-C6A1-6140-A438-CA81464B84B5}"/>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D25A8EF-C844-4443-9F4E-03FC4A00E84D}"/>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05C26DFE-AA55-E34A-A930-82560E456BF2}"/>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57CD048-18C6-6242-85B4-8E7B12D9F4A6}"/>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F861714-E411-3D4F-96B3-DB131D78EB0A}"/>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2B253C1-0324-3142-B134-F702ABF9003C}"/>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A9320CC-0ED9-6D41-A9B1-A4D750FF89B9}"/>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E565252-59B5-6C47-A292-1DCBFA393C22}"/>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2E87E70-A8F8-214F-821F-571D0FC8565B}"/>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2C3B997-4C43-044F-9F24-3FA3D265C755}"/>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6D0DD7D-4493-3840-A36F-03AA6C388340}"/>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28B7971-4EFF-4F44-9FD6-CA3AF5D14FEC}"/>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D336E8A-3BE5-4F4F-8912-5F2FE1D5CADF}"/>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E5E9783-B58C-1F47-9DF3-51671A580002}"/>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0F95797-CAF5-D544-BBFC-EDB644EDFCD3}"/>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7A228EF-86F1-224C-A2B9-F195F2986D49}"/>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6B10A08-73CC-494F-8BC5-A7EBC4689F95}"/>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9EE0603-A363-F046-86CA-AFDDA55EC751}"/>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76E6728-0B40-6242-AB0E-A4068B510E7C}"/>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3343F28-09EC-3543-9FB0-ACDD320088F3}"/>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6089B47-A5EE-594B-B3BD-73FA558C13BC}"/>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DEDB300-C9B7-B843-962A-F758AA1A940B}"/>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5640D2-C77A-7A4B-8F84-A28095001CB3}"/>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F4B77F1-DF80-624A-91CA-9F6A3884DE1D}"/>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CA595F7-135A-F948-85D6-90EF8867DAF2}"/>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F3FD7AD-0E2E-5943-8411-6731D9A1F6EF}"/>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A673004-2389-FA4C-BC9D-22E664AE4CBA}"/>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587860D-73C0-C145-BEC4-2C22EF2034DE}"/>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52701DA-23A0-0248-AC46-4AA5C10D8B8E}"/>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FAA68-6BCA-9E41-BD5C-C59621842EFA}"/>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36C4B52-76C8-D84C-B5A1-D45708B9C7FE}"/>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1D95F9F-7B14-E243-8503-D2CA3DF3918B}"/>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8A8842E-D63C-9946-B165-AFC0A8BCDBFD}"/>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F198BED-9F59-3045-8E00-4643D0BB892D}"/>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E699E5A-DE5E-8144-93E3-62FB251E9030}"/>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56B74EC-C4BA-FC47-BED1-F869E5A25422}"/>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834C3D6-F171-1F42-9587-3BFFEF5C6285}"/>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50444C1-350C-974F-B498-B901B5DAB246}"/>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CEF1CF7-0C01-9449-BAC6-B01C5B9E33B2}"/>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16E45E1-F03F-FD47-A99B-BAFBAE6289D8}"/>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6E850EAF-26F1-D543-B595-750742F8736B}"/>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48399D3-A141-4443-A1E9-2F575D947C17}"/>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809DE53-A80A-3249-815E-4589972B97D7}"/>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99EF2B3-504A-9D49-BBE4-C49EE859AA1F}"/>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5B162D6-1D14-BF4C-B4CA-6DD09AE0F18E}"/>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2E5660A-2E5D-2C40-B071-BDDBD3D308E7}"/>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51411F7-BB7E-3140-8610-381914735336}"/>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842ED6E-EB70-EC47-A2A9-33EE7C61B5AD}"/>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3556B56-070C-4D47-BF2D-AD08AF1742C1}"/>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D3298C2-5350-7C4C-B37F-A17574426CF4}"/>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F0712C5-2711-734C-AA7B-86E851AA13E7}"/>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99BDA8B-CCEC-8D44-B5B1-BC4A8DC1935C}"/>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A6C87CCB-EE1C-E94A-B19D-F85D986AAAA6}"/>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973E74A6-3E65-AB47-840B-1F3A589736C6}"/>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9B3231B-6DF2-CB45-A186-8B89C3D3F2F4}"/>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 name="Slide Number Placeholder 5">
            <a:extLst>
              <a:ext uri="{FF2B5EF4-FFF2-40B4-BE49-F238E27FC236}">
                <a16:creationId xmlns:a16="http://schemas.microsoft.com/office/drawing/2014/main" id="{8630136E-470E-8642-93A3-597A054AF35C}"/>
              </a:ext>
            </a:extLst>
          </p:cNvPr>
          <p:cNvSpPr>
            <a:spLocks noGrp="1"/>
          </p:cNvSpPr>
          <p:nvPr>
            <p:ph type="sldNum" sz="quarter" idx="12"/>
          </p:nvPr>
        </p:nvSpPr>
        <p:spPr/>
        <p:txBody>
          <a:bodyPr/>
          <a:lstStyle>
            <a:lvl1pPr>
              <a:defRPr>
                <a:solidFill>
                  <a:schemeClr val="bg1"/>
                </a:solidFill>
              </a:defRPr>
            </a:lvl1pPr>
          </a:lstStyle>
          <a:p>
            <a:fld id="{119EE5AA-4A82-3F49-B3AB-06358B8BA8C5}" type="slidenum">
              <a:rPr lang="en-US" smtClean="0"/>
              <a:pPr/>
              <a:t>‹#›</a:t>
            </a:fld>
            <a:endParaRPr lang="en-US"/>
          </a:p>
        </p:txBody>
      </p:sp>
      <p:grpSp>
        <p:nvGrpSpPr>
          <p:cNvPr id="101" name="Group 100">
            <a:extLst>
              <a:ext uri="{FF2B5EF4-FFF2-40B4-BE49-F238E27FC236}">
                <a16:creationId xmlns:a16="http://schemas.microsoft.com/office/drawing/2014/main" id="{2338EAD3-CD01-3F48-B4F2-21AAFA2B9A5D}"/>
              </a:ext>
            </a:extLst>
          </p:cNvPr>
          <p:cNvGrpSpPr>
            <a:grpSpLocks noChangeAspect="1"/>
          </p:cNvGrpSpPr>
          <p:nvPr userDrawn="1"/>
        </p:nvGrpSpPr>
        <p:grpSpPr>
          <a:xfrm>
            <a:off x="468369" y="5866024"/>
            <a:ext cx="1662681" cy="504000"/>
            <a:chOff x="9525" y="2251075"/>
            <a:chExt cx="10080264" cy="3055578"/>
          </a:xfrm>
        </p:grpSpPr>
        <p:grpSp>
          <p:nvGrpSpPr>
            <p:cNvPr id="102" name="Group 101">
              <a:extLst>
                <a:ext uri="{FF2B5EF4-FFF2-40B4-BE49-F238E27FC236}">
                  <a16:creationId xmlns:a16="http://schemas.microsoft.com/office/drawing/2014/main" id="{03C83CB6-79F9-9A4D-A7DE-ECBF241CCDD8}"/>
                </a:ext>
              </a:extLst>
            </p:cNvPr>
            <p:cNvGrpSpPr/>
            <p:nvPr/>
          </p:nvGrpSpPr>
          <p:grpSpPr>
            <a:xfrm>
              <a:off x="9525" y="2251075"/>
              <a:ext cx="5927365" cy="3055578"/>
              <a:chOff x="9525" y="2251075"/>
              <a:chExt cx="5927365" cy="3055578"/>
            </a:xfrm>
          </p:grpSpPr>
          <p:sp>
            <p:nvSpPr>
              <p:cNvPr id="104" name="Freeform 103">
                <a:extLst>
                  <a:ext uri="{FF2B5EF4-FFF2-40B4-BE49-F238E27FC236}">
                    <a16:creationId xmlns:a16="http://schemas.microsoft.com/office/drawing/2014/main" id="{3415E86C-0F6B-054E-A643-43465A2968E1}"/>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05" name="Freeform 3">
                <a:extLst>
                  <a:ext uri="{FF2B5EF4-FFF2-40B4-BE49-F238E27FC236}">
                    <a16:creationId xmlns:a16="http://schemas.microsoft.com/office/drawing/2014/main" id="{88C2B2D9-4DCD-D641-8D3C-20FDC73600B5}"/>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3" name="Freeform 102">
              <a:extLst>
                <a:ext uri="{FF2B5EF4-FFF2-40B4-BE49-F238E27FC236}">
                  <a16:creationId xmlns:a16="http://schemas.microsoft.com/office/drawing/2014/main" id="{37D6BA08-A771-1440-9E27-A208B4BF866E}"/>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Tree>
    <p:extLst>
      <p:ext uri="{BB962C8B-B14F-4D97-AF65-F5344CB8AC3E}">
        <p14:creationId xmlns:p14="http://schemas.microsoft.com/office/powerpoint/2010/main" val="199477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07" name="Picture Placeholder 106">
            <a:extLst>
              <a:ext uri="{FF2B5EF4-FFF2-40B4-BE49-F238E27FC236}">
                <a16:creationId xmlns:a16="http://schemas.microsoft.com/office/drawing/2014/main" id="{ED976001-122C-DD4E-B15C-155E9494AF8C}"/>
              </a:ext>
            </a:extLst>
          </p:cNvPr>
          <p:cNvSpPr>
            <a:spLocks noGrp="1"/>
          </p:cNvSpPr>
          <p:nvPr>
            <p:ph type="pic" sz="quarter" idx="14" hasCustomPrompt="1"/>
          </p:nvPr>
        </p:nvSpPr>
        <p:spPr>
          <a:xfrm>
            <a:off x="3041826" y="914400"/>
            <a:ext cx="6542776" cy="4585924"/>
          </a:xfrm>
          <a:custGeom>
            <a:avLst/>
            <a:gdLst>
              <a:gd name="connsiteX0" fmla="*/ 2629029 w 5258059"/>
              <a:gd name="connsiteY0" fmla="*/ 0 h 3685448"/>
              <a:gd name="connsiteX1" fmla="*/ 5258059 w 5258059"/>
              <a:gd name="connsiteY1" fmla="*/ 2629031 h 3685448"/>
              <a:gd name="connsiteX2" fmla="*/ 4201642 w 5258059"/>
              <a:gd name="connsiteY2" fmla="*/ 3685448 h 3685448"/>
              <a:gd name="connsiteX3" fmla="*/ 2629029 w 5258059"/>
              <a:gd name="connsiteY3" fmla="*/ 2112835 h 3685448"/>
              <a:gd name="connsiteX4" fmla="*/ 1056417 w 5258059"/>
              <a:gd name="connsiteY4" fmla="*/ 3685447 h 3685448"/>
              <a:gd name="connsiteX5" fmla="*/ 0 w 5258059"/>
              <a:gd name="connsiteY5" fmla="*/ 2629030 h 368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8059" h="3685448">
                <a:moveTo>
                  <a:pt x="2629029" y="0"/>
                </a:moveTo>
                <a:lnTo>
                  <a:pt x="5258059" y="2629031"/>
                </a:lnTo>
                <a:lnTo>
                  <a:pt x="4201642" y="3685448"/>
                </a:lnTo>
                <a:lnTo>
                  <a:pt x="2629029" y="2112835"/>
                </a:lnTo>
                <a:lnTo>
                  <a:pt x="1056417" y="3685447"/>
                </a:lnTo>
                <a:lnTo>
                  <a:pt x="0" y="2629030"/>
                </a:lnTo>
                <a:close/>
              </a:path>
            </a:pathLst>
          </a:custGeom>
          <a:solidFill>
            <a:schemeClr val="tx2"/>
          </a:solidFill>
          <a:ln>
            <a:noFill/>
          </a:ln>
        </p:spPr>
        <p:txBody>
          <a:bodyPr wrap="square" anchor="ctr" anchorCtr="0">
            <a:noAutofit/>
          </a:bodyPr>
          <a:lstStyle>
            <a:lvl1pPr marL="11113" indent="0" algn="ctr">
              <a:buNone/>
              <a:defRPr>
                <a:solidFill>
                  <a:schemeClr val="bg1"/>
                </a:solidFill>
              </a:defRPr>
            </a:lvl1pPr>
          </a:lstStyle>
          <a:p>
            <a:r>
              <a:rPr lang="en-US"/>
              <a:t> </a:t>
            </a:r>
          </a:p>
        </p:txBody>
      </p:sp>
      <p:sp>
        <p:nvSpPr>
          <p:cNvPr id="108" name="Picture Placeholder 107">
            <a:extLst>
              <a:ext uri="{FF2B5EF4-FFF2-40B4-BE49-F238E27FC236}">
                <a16:creationId xmlns:a16="http://schemas.microsoft.com/office/drawing/2014/main" id="{ED21467F-7641-0C47-86E4-85B14A3B5935}"/>
              </a:ext>
            </a:extLst>
          </p:cNvPr>
          <p:cNvSpPr>
            <a:spLocks noGrp="1"/>
          </p:cNvSpPr>
          <p:nvPr>
            <p:ph type="pic" sz="quarter" idx="15" hasCustomPrompt="1"/>
          </p:nvPr>
        </p:nvSpPr>
        <p:spPr>
          <a:xfrm>
            <a:off x="-3494591" y="914400"/>
            <a:ext cx="6542776" cy="4585924"/>
          </a:xfrm>
          <a:custGeom>
            <a:avLst/>
            <a:gdLst>
              <a:gd name="connsiteX0" fmla="*/ 2629029 w 5258059"/>
              <a:gd name="connsiteY0" fmla="*/ 0 h 3685448"/>
              <a:gd name="connsiteX1" fmla="*/ 5258059 w 5258059"/>
              <a:gd name="connsiteY1" fmla="*/ 2629031 h 3685448"/>
              <a:gd name="connsiteX2" fmla="*/ 4201642 w 5258059"/>
              <a:gd name="connsiteY2" fmla="*/ 3685448 h 3685448"/>
              <a:gd name="connsiteX3" fmla="*/ 2629029 w 5258059"/>
              <a:gd name="connsiteY3" fmla="*/ 2112835 h 3685448"/>
              <a:gd name="connsiteX4" fmla="*/ 1056417 w 5258059"/>
              <a:gd name="connsiteY4" fmla="*/ 3685447 h 3685448"/>
              <a:gd name="connsiteX5" fmla="*/ 0 w 5258059"/>
              <a:gd name="connsiteY5" fmla="*/ 2629030 h 368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8059" h="3685448">
                <a:moveTo>
                  <a:pt x="2629029" y="0"/>
                </a:moveTo>
                <a:lnTo>
                  <a:pt x="5258059" y="2629031"/>
                </a:lnTo>
                <a:lnTo>
                  <a:pt x="4201642" y="3685448"/>
                </a:lnTo>
                <a:lnTo>
                  <a:pt x="2629029" y="2112835"/>
                </a:lnTo>
                <a:lnTo>
                  <a:pt x="1056417" y="3685447"/>
                </a:lnTo>
                <a:lnTo>
                  <a:pt x="0" y="2629030"/>
                </a:lnTo>
                <a:close/>
              </a:path>
            </a:pathLst>
          </a:custGeom>
          <a:solidFill>
            <a:schemeClr val="tx2"/>
          </a:solidFill>
          <a:ln>
            <a:noFill/>
          </a:ln>
        </p:spPr>
        <p:txBody>
          <a:bodyPr wrap="square" anchor="ctr" anchorCtr="0">
            <a:noAutofit/>
          </a:bodyPr>
          <a:lstStyle>
            <a:lvl1pPr marL="11113" indent="0" algn="ctr">
              <a:buNone/>
              <a:defRPr>
                <a:solidFill>
                  <a:schemeClr val="bg1"/>
                </a:solidFill>
              </a:defRPr>
            </a:lvl1pPr>
          </a:lstStyle>
          <a:p>
            <a:r>
              <a:rPr lang="en-US"/>
              <a:t> </a:t>
            </a:r>
          </a:p>
        </p:txBody>
      </p:sp>
      <p:sp>
        <p:nvSpPr>
          <p:cNvPr id="2" name="Title 1">
            <a:extLst>
              <a:ext uri="{FF2B5EF4-FFF2-40B4-BE49-F238E27FC236}">
                <a16:creationId xmlns:a16="http://schemas.microsoft.com/office/drawing/2014/main" id="{6A1F2B1E-3CCB-EA4D-8515-CD2136234488}"/>
              </a:ext>
            </a:extLst>
          </p:cNvPr>
          <p:cNvSpPr>
            <a:spLocks noGrp="1"/>
          </p:cNvSpPr>
          <p:nvPr>
            <p:ph type="title" hasCustomPrompt="1"/>
          </p:nvPr>
        </p:nvSpPr>
        <p:spPr>
          <a:xfrm>
            <a:off x="468369" y="3281844"/>
            <a:ext cx="11255273" cy="784830"/>
          </a:xfrm>
        </p:spPr>
        <p:txBody>
          <a:bodyPr anchor="b">
            <a:spAutoFit/>
          </a:bodyPr>
          <a:lstStyle>
            <a:lvl1pPr>
              <a:defRPr sz="6000"/>
            </a:lvl1pPr>
          </a:lstStyle>
          <a:p>
            <a:r>
              <a:rPr lang="en-US"/>
              <a:t>Title</a:t>
            </a:r>
          </a:p>
        </p:txBody>
      </p:sp>
      <p:sp>
        <p:nvSpPr>
          <p:cNvPr id="3" name="Text Placeholder 2">
            <a:extLst>
              <a:ext uri="{FF2B5EF4-FFF2-40B4-BE49-F238E27FC236}">
                <a16:creationId xmlns:a16="http://schemas.microsoft.com/office/drawing/2014/main" id="{DBD073B6-DCE7-F34A-B5F1-246BE36B0FA6}"/>
              </a:ext>
            </a:extLst>
          </p:cNvPr>
          <p:cNvSpPr>
            <a:spLocks noGrp="1"/>
          </p:cNvSpPr>
          <p:nvPr>
            <p:ph type="body" idx="1" hasCustomPrompt="1"/>
          </p:nvPr>
        </p:nvSpPr>
        <p:spPr>
          <a:xfrm>
            <a:off x="468369" y="4112536"/>
            <a:ext cx="11255273" cy="264688"/>
          </a:xfrm>
        </p:spPr>
        <p:txBody>
          <a:bodyPr>
            <a:spAutoFit/>
          </a:bodyPr>
          <a:lstStyle>
            <a:lvl1pPr marL="0" indent="0">
              <a:buNone/>
              <a:defRPr sz="1600" b="1" i="0">
                <a:solidFill>
                  <a:schemeClr val="bg2"/>
                </a:solidFill>
                <a:latin typeface="Poppins SemiBold" pitchFamily="2" charset="77"/>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5" name="Footer Placeholder 4">
            <a:extLst>
              <a:ext uri="{FF2B5EF4-FFF2-40B4-BE49-F238E27FC236}">
                <a16:creationId xmlns:a16="http://schemas.microsoft.com/office/drawing/2014/main" id="{75A660EF-42F9-CF4F-BF53-9B28C84D044E}"/>
              </a:ext>
            </a:extLst>
          </p:cNvPr>
          <p:cNvSpPr>
            <a:spLocks noGrp="1"/>
          </p:cNvSpPr>
          <p:nvPr>
            <p:ph type="ftr" sz="quarter" idx="11"/>
          </p:nvPr>
        </p:nvSpPr>
        <p:spPr/>
        <p:txBody>
          <a:bodyPr/>
          <a:lstStyle/>
          <a:p>
            <a:r>
              <a:rPr lang="en-US"/>
              <a:t>Catalyzing Transformation In Education</a:t>
            </a:r>
          </a:p>
        </p:txBody>
      </p:sp>
      <p:grpSp>
        <p:nvGrpSpPr>
          <p:cNvPr id="7" name="Group 6">
            <a:extLst>
              <a:ext uri="{FF2B5EF4-FFF2-40B4-BE49-F238E27FC236}">
                <a16:creationId xmlns:a16="http://schemas.microsoft.com/office/drawing/2014/main" id="{E3225AD0-ECBE-274C-9B5E-FFED1804C7F3}"/>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D715FD0F-891F-134A-8393-6C008093FE1D}"/>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82209B17-7A72-CF40-9A2D-C00EA361BEAD}"/>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60A4D0E9-52B4-C44B-90A1-F1D60A89B11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C4E6B90D-DFDC-B145-ADB5-0EACA45A9318}"/>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AFB88F0-8D83-6841-8AC5-74C17ADBF7D1}"/>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78EDE522-4173-3F49-B4FA-2E84076C1F4C}"/>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BE57E99-47F3-1B4F-A769-D568C08E2F2A}"/>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EF83CCD-8341-534B-ADDF-5DD2BA3323C9}"/>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667C0CC9-9BBA-194D-A5E0-304364726711}"/>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CCCB5B8B-545B-BD44-93FD-6AD5FBED115D}"/>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A220807-4D89-5A48-88A0-5F392AA9B571}"/>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C3064AC-1F05-3E4A-BA84-708804F47E52}"/>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3A9FE651-F1F5-2F4F-99B0-1AF5AD12A5E9}"/>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9BC4A4BB-F983-9E43-90A8-7F6637F8DAAA}"/>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94E2397F-1CA9-BE4C-8E31-A9324B7DD784}"/>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4BF675F8-8655-0249-8E3C-86A66BAA7BD7}"/>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5887BB4-5016-5846-8BD9-20F6D49B763B}"/>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3E1E456-2AAE-FE41-8569-6771FD543600}"/>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16869AE-C832-2849-B6BE-673B8EE4A78D}"/>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4253857-8154-B84F-9FAD-72B68E977F26}"/>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CA7235F-85C6-C34B-98D3-DA9DBCA40AC2}"/>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7903201-7157-5841-AC02-CC5DE6F33B5E}"/>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171F74AC-4655-0648-8651-D9202B3C6A31}"/>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4D98A78C-085B-964C-B116-A5FA384EB918}"/>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C2BA0609-1F45-864C-9306-35B6BD6B3161}"/>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8A8858B2-CC20-5946-9387-D4179634F604}"/>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F75FE85-9424-BA4D-99E7-B0AE7CFA218D}"/>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BDAEFF87-BC72-A144-84C8-3696EE6B5423}"/>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7084E2A5-9911-DA49-9902-972E949C186D}"/>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BC4CE74E-3391-FC47-AEF6-4B34CC7B9F91}"/>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2D3DA720-AC25-F043-A496-9CB1BED36D0C}"/>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9EDC9869-63B6-0644-812E-F4FD949FBF39}"/>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A9F744E9-C6A1-6140-A438-CA81464B84B5}"/>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D25A8EF-C844-4443-9F4E-03FC4A00E84D}"/>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05C26DFE-AA55-E34A-A930-82560E456BF2}"/>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57CD048-18C6-6242-85B4-8E7B12D9F4A6}"/>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F861714-E411-3D4F-96B3-DB131D78EB0A}"/>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2B253C1-0324-3142-B134-F702ABF9003C}"/>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A9320CC-0ED9-6D41-A9B1-A4D750FF89B9}"/>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E565252-59B5-6C47-A292-1DCBFA393C22}"/>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2E87E70-A8F8-214F-821F-571D0FC8565B}"/>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2C3B997-4C43-044F-9F24-3FA3D265C755}"/>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6D0DD7D-4493-3840-A36F-03AA6C388340}"/>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28B7971-4EFF-4F44-9FD6-CA3AF5D14FEC}"/>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D336E8A-3BE5-4F4F-8912-5F2FE1D5CADF}"/>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E5E9783-B58C-1F47-9DF3-51671A580002}"/>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0F95797-CAF5-D544-BBFC-EDB644EDFCD3}"/>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7A228EF-86F1-224C-A2B9-F195F2986D49}"/>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6B10A08-73CC-494F-8BC5-A7EBC4689F95}"/>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9EE0603-A363-F046-86CA-AFDDA55EC751}"/>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76E6728-0B40-6242-AB0E-A4068B510E7C}"/>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3343F28-09EC-3543-9FB0-ACDD320088F3}"/>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6089B47-A5EE-594B-B3BD-73FA558C13BC}"/>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DEDB300-C9B7-B843-962A-F758AA1A940B}"/>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5640D2-C77A-7A4B-8F84-A28095001CB3}"/>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F4B77F1-DF80-624A-91CA-9F6A3884DE1D}"/>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CA595F7-135A-F948-85D6-90EF8867DAF2}"/>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F3FD7AD-0E2E-5943-8411-6731D9A1F6EF}"/>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A673004-2389-FA4C-BC9D-22E664AE4CBA}"/>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587860D-73C0-C145-BEC4-2C22EF2034DE}"/>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52701DA-23A0-0248-AC46-4AA5C10D8B8E}"/>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FAA68-6BCA-9E41-BD5C-C59621842EFA}"/>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36C4B52-76C8-D84C-B5A1-D45708B9C7FE}"/>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1D95F9F-7B14-E243-8503-D2CA3DF3918B}"/>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8A8842E-D63C-9946-B165-AFC0A8BCDBFD}"/>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F198BED-9F59-3045-8E00-4643D0BB892D}"/>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E699E5A-DE5E-8144-93E3-62FB251E9030}"/>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56B74EC-C4BA-FC47-BED1-F869E5A25422}"/>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834C3D6-F171-1F42-9587-3BFFEF5C6285}"/>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50444C1-350C-974F-B498-B901B5DAB246}"/>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CEF1CF7-0C01-9449-BAC6-B01C5B9E33B2}"/>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16E45E1-F03F-FD47-A99B-BAFBAE6289D8}"/>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6E850EAF-26F1-D543-B595-750742F8736B}"/>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48399D3-A141-4443-A1E9-2F575D947C17}"/>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809DE53-A80A-3249-815E-4589972B97D7}"/>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99EF2B3-504A-9D49-BBE4-C49EE859AA1F}"/>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5B162D6-1D14-BF4C-B4CA-6DD09AE0F18E}"/>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2E5660A-2E5D-2C40-B071-BDDBD3D308E7}"/>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51411F7-BB7E-3140-8610-381914735336}"/>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842ED6E-EB70-EC47-A2A9-33EE7C61B5AD}"/>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3556B56-070C-4D47-BF2D-AD08AF1742C1}"/>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D3298C2-5350-7C4C-B37F-A17574426CF4}"/>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F0712C5-2711-734C-AA7B-86E851AA13E7}"/>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99BDA8B-CCEC-8D44-B5B1-BC4A8DC1935C}"/>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A6C87CCB-EE1C-E94A-B19D-F85D986AAAA6}"/>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973E74A6-3E65-AB47-840B-1F3A589736C6}"/>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9B3231B-6DF2-CB45-A186-8B89C3D3F2F4}"/>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 name="Slide Number Placeholder 5">
            <a:extLst>
              <a:ext uri="{FF2B5EF4-FFF2-40B4-BE49-F238E27FC236}">
                <a16:creationId xmlns:a16="http://schemas.microsoft.com/office/drawing/2014/main" id="{8630136E-470E-8642-93A3-597A054AF35C}"/>
              </a:ext>
            </a:extLst>
          </p:cNvPr>
          <p:cNvSpPr>
            <a:spLocks noGrp="1"/>
          </p:cNvSpPr>
          <p:nvPr>
            <p:ph type="sldNum" sz="quarter" idx="12"/>
          </p:nvPr>
        </p:nvSpPr>
        <p:spPr/>
        <p:txBody>
          <a:bodyPr/>
          <a:lstStyle>
            <a:lvl1pPr>
              <a:defRPr>
                <a:solidFill>
                  <a:schemeClr val="bg1"/>
                </a:solidFill>
              </a:defRPr>
            </a:lvl1pPr>
          </a:lstStyle>
          <a:p>
            <a:fld id="{119EE5AA-4A82-3F49-B3AB-06358B8BA8C5}" type="slidenum">
              <a:rPr lang="en-US" smtClean="0"/>
              <a:pPr/>
              <a:t>‹#›</a:t>
            </a:fld>
            <a:endParaRPr lang="en-US"/>
          </a:p>
        </p:txBody>
      </p:sp>
      <p:grpSp>
        <p:nvGrpSpPr>
          <p:cNvPr id="101" name="Group 100">
            <a:extLst>
              <a:ext uri="{FF2B5EF4-FFF2-40B4-BE49-F238E27FC236}">
                <a16:creationId xmlns:a16="http://schemas.microsoft.com/office/drawing/2014/main" id="{2338EAD3-CD01-3F48-B4F2-21AAFA2B9A5D}"/>
              </a:ext>
            </a:extLst>
          </p:cNvPr>
          <p:cNvGrpSpPr>
            <a:grpSpLocks noChangeAspect="1"/>
          </p:cNvGrpSpPr>
          <p:nvPr userDrawn="1"/>
        </p:nvGrpSpPr>
        <p:grpSpPr>
          <a:xfrm>
            <a:off x="468369" y="5866024"/>
            <a:ext cx="1662681" cy="504000"/>
            <a:chOff x="9525" y="2251075"/>
            <a:chExt cx="10080264" cy="3055578"/>
          </a:xfrm>
        </p:grpSpPr>
        <p:grpSp>
          <p:nvGrpSpPr>
            <p:cNvPr id="102" name="Group 101">
              <a:extLst>
                <a:ext uri="{FF2B5EF4-FFF2-40B4-BE49-F238E27FC236}">
                  <a16:creationId xmlns:a16="http://schemas.microsoft.com/office/drawing/2014/main" id="{03C83CB6-79F9-9A4D-A7DE-ECBF241CCDD8}"/>
                </a:ext>
              </a:extLst>
            </p:cNvPr>
            <p:cNvGrpSpPr/>
            <p:nvPr/>
          </p:nvGrpSpPr>
          <p:grpSpPr>
            <a:xfrm>
              <a:off x="9525" y="2251075"/>
              <a:ext cx="5927365" cy="3055578"/>
              <a:chOff x="9525" y="2251075"/>
              <a:chExt cx="5927365" cy="3055578"/>
            </a:xfrm>
          </p:grpSpPr>
          <p:sp>
            <p:nvSpPr>
              <p:cNvPr id="104" name="Freeform 103">
                <a:extLst>
                  <a:ext uri="{FF2B5EF4-FFF2-40B4-BE49-F238E27FC236}">
                    <a16:creationId xmlns:a16="http://schemas.microsoft.com/office/drawing/2014/main" id="{3415E86C-0F6B-054E-A643-43465A2968E1}"/>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05" name="Freeform 3">
                <a:extLst>
                  <a:ext uri="{FF2B5EF4-FFF2-40B4-BE49-F238E27FC236}">
                    <a16:creationId xmlns:a16="http://schemas.microsoft.com/office/drawing/2014/main" id="{88C2B2D9-4DCD-D641-8D3C-20FDC73600B5}"/>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3" name="Freeform 102">
              <a:extLst>
                <a:ext uri="{FF2B5EF4-FFF2-40B4-BE49-F238E27FC236}">
                  <a16:creationId xmlns:a16="http://schemas.microsoft.com/office/drawing/2014/main" id="{37D6BA08-A771-1440-9E27-A208B4BF866E}"/>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
        <p:nvSpPr>
          <p:cNvPr id="106" name="Picture Placeholder 99">
            <a:extLst>
              <a:ext uri="{FF2B5EF4-FFF2-40B4-BE49-F238E27FC236}">
                <a16:creationId xmlns:a16="http://schemas.microsoft.com/office/drawing/2014/main" id="{BBF1D0BA-C82F-0B4C-8278-4E7F9C1EE6BC}"/>
              </a:ext>
            </a:extLst>
          </p:cNvPr>
          <p:cNvSpPr>
            <a:spLocks noGrp="1"/>
          </p:cNvSpPr>
          <p:nvPr>
            <p:ph type="pic" sz="quarter" idx="13" hasCustomPrompt="1"/>
          </p:nvPr>
        </p:nvSpPr>
        <p:spPr>
          <a:xfrm>
            <a:off x="6096000" y="457200"/>
            <a:ext cx="6095971" cy="5943593"/>
          </a:xfrm>
          <a:solidFill>
            <a:schemeClr val="tx1">
              <a:lumMod val="50000"/>
              <a:lumOff val="50000"/>
            </a:schemeClr>
          </a:solidFill>
          <a:ln>
            <a:noFill/>
          </a:ln>
        </p:spPr>
        <p:txBody>
          <a:bodyPr anchor="ctr" anchorCtr="0">
            <a:noAutofit/>
          </a:bodyPr>
          <a:lstStyle>
            <a:lvl1pPr marL="11113" indent="0" algn="ctr">
              <a:buNone/>
              <a:defRPr>
                <a:solidFill>
                  <a:schemeClr val="bg1"/>
                </a:solidFill>
              </a:defRPr>
            </a:lvl1pPr>
          </a:lstStyle>
          <a:p>
            <a:r>
              <a:rPr lang="en-US"/>
              <a:t> </a:t>
            </a:r>
          </a:p>
        </p:txBody>
      </p:sp>
    </p:spTree>
    <p:extLst>
      <p:ext uri="{BB962C8B-B14F-4D97-AF65-F5344CB8AC3E}">
        <p14:creationId xmlns:p14="http://schemas.microsoft.com/office/powerpoint/2010/main" val="148813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Basic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11B5-FDAD-354B-8BA9-B0457CCF576C}"/>
              </a:ext>
            </a:extLst>
          </p:cNvPr>
          <p:cNvSpPr>
            <a:spLocks noGrp="1"/>
          </p:cNvSpPr>
          <p:nvPr>
            <p:ph type="title" hasCustomPrompt="1"/>
          </p:nvPr>
        </p:nvSpPr>
        <p:spPr>
          <a:xfrm>
            <a:off x="468369" y="603700"/>
            <a:ext cx="11255273" cy="572464"/>
          </a:xfrm>
        </p:spPr>
        <p:txBody>
          <a:bodyPr anchor="ctr" anchorCtr="0"/>
          <a:lstStyle>
            <a:lvl1pPr>
              <a:defRPr sz="4800"/>
            </a:lvl1pPr>
          </a:lstStyle>
          <a:p>
            <a:r>
              <a:rPr lang="en-US"/>
              <a:t>Title</a:t>
            </a:r>
          </a:p>
        </p:txBody>
      </p:sp>
      <p:sp>
        <p:nvSpPr>
          <p:cNvPr id="3" name="Content Placeholder 2">
            <a:extLst>
              <a:ext uri="{FF2B5EF4-FFF2-40B4-BE49-F238E27FC236}">
                <a16:creationId xmlns:a16="http://schemas.microsoft.com/office/drawing/2014/main" id="{0C3812CF-CEC1-DC4E-BEEC-126EA7160E4A}"/>
              </a:ext>
            </a:extLst>
          </p:cNvPr>
          <p:cNvSpPr>
            <a:spLocks noGrp="1"/>
          </p:cNvSpPr>
          <p:nvPr>
            <p:ph sz="half" idx="1"/>
          </p:nvPr>
        </p:nvSpPr>
        <p:spPr>
          <a:xfrm>
            <a:off x="468370" y="1825625"/>
            <a:ext cx="4396593" cy="140217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6820BB-B19B-2049-8E9F-56F73CFC2A91}"/>
              </a:ext>
            </a:extLst>
          </p:cNvPr>
          <p:cNvSpPr>
            <a:spLocks noGrp="1"/>
          </p:cNvSpPr>
          <p:nvPr>
            <p:ph sz="half" idx="2"/>
          </p:nvPr>
        </p:nvSpPr>
        <p:spPr>
          <a:xfrm>
            <a:off x="5043330" y="1825625"/>
            <a:ext cx="4396591" cy="140217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2FC9F69-831D-B842-B44A-0491BE831455}"/>
              </a:ext>
            </a:extLst>
          </p:cNvPr>
          <p:cNvSpPr>
            <a:spLocks noGrp="1"/>
          </p:cNvSpPr>
          <p:nvPr>
            <p:ph type="ftr" sz="quarter" idx="11"/>
          </p:nvPr>
        </p:nvSpPr>
        <p:spPr/>
        <p:txBody>
          <a:bodyPr/>
          <a:lstStyle/>
          <a:p>
            <a:r>
              <a:rPr lang="en-US"/>
              <a:t>Catalyzing Transformation In Education</a:t>
            </a:r>
          </a:p>
        </p:txBody>
      </p:sp>
      <p:sp>
        <p:nvSpPr>
          <p:cNvPr id="7" name="Slide Number Placeholder 6">
            <a:extLst>
              <a:ext uri="{FF2B5EF4-FFF2-40B4-BE49-F238E27FC236}">
                <a16:creationId xmlns:a16="http://schemas.microsoft.com/office/drawing/2014/main" id="{C2E85C54-E661-0549-B166-A3230E33B556}"/>
              </a:ext>
            </a:extLst>
          </p:cNvPr>
          <p:cNvSpPr>
            <a:spLocks noGrp="1"/>
          </p:cNvSpPr>
          <p:nvPr>
            <p:ph type="sldNum" sz="quarter" idx="12"/>
          </p:nvPr>
        </p:nvSpPr>
        <p:spPr/>
        <p:txBody>
          <a:bodyPr/>
          <a:lstStyle/>
          <a:p>
            <a:fld id="{119EE5AA-4A82-3F49-B3AB-06358B8BA8C5}" type="slidenum">
              <a:rPr lang="en-US" smtClean="0"/>
              <a:t>‹#›</a:t>
            </a:fld>
            <a:endParaRPr lang="en-US"/>
          </a:p>
        </p:txBody>
      </p:sp>
      <p:grpSp>
        <p:nvGrpSpPr>
          <p:cNvPr id="8" name="Group 7">
            <a:extLst>
              <a:ext uri="{FF2B5EF4-FFF2-40B4-BE49-F238E27FC236}">
                <a16:creationId xmlns:a16="http://schemas.microsoft.com/office/drawing/2014/main" id="{5887AE94-484C-6C47-96CB-A47ECEDC57DF}"/>
              </a:ext>
            </a:extLst>
          </p:cNvPr>
          <p:cNvGrpSpPr/>
          <p:nvPr userDrawn="1"/>
        </p:nvGrpSpPr>
        <p:grpSpPr>
          <a:xfrm>
            <a:off x="-360600" y="-360002"/>
            <a:ext cx="12913200" cy="7578002"/>
            <a:chOff x="-360600" y="-360002"/>
            <a:chExt cx="12913200" cy="7578002"/>
          </a:xfrm>
        </p:grpSpPr>
        <p:sp>
          <p:nvSpPr>
            <p:cNvPr id="9" name="Rectangle 8">
              <a:extLst>
                <a:ext uri="{FF2B5EF4-FFF2-40B4-BE49-F238E27FC236}">
                  <a16:creationId xmlns:a16="http://schemas.microsoft.com/office/drawing/2014/main" id="{0801F15A-5ADE-A941-9ADC-7E94823251EB}"/>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10" name="Group 9">
              <a:extLst>
                <a:ext uri="{FF2B5EF4-FFF2-40B4-BE49-F238E27FC236}">
                  <a16:creationId xmlns:a16="http://schemas.microsoft.com/office/drawing/2014/main" id="{A815228E-CAF7-224A-9590-DFBFEE7692FB}"/>
                </a:ext>
              </a:extLst>
            </p:cNvPr>
            <p:cNvGrpSpPr/>
            <p:nvPr userDrawn="1"/>
          </p:nvGrpSpPr>
          <p:grpSpPr>
            <a:xfrm>
              <a:off x="-360600" y="0"/>
              <a:ext cx="180000" cy="6858000"/>
              <a:chOff x="-360600" y="0"/>
              <a:chExt cx="180000" cy="6858000"/>
            </a:xfrm>
          </p:grpSpPr>
          <p:cxnSp>
            <p:nvCxnSpPr>
              <p:cNvPr id="65" name="Straight Connector 64">
                <a:extLst>
                  <a:ext uri="{FF2B5EF4-FFF2-40B4-BE49-F238E27FC236}">
                    <a16:creationId xmlns:a16="http://schemas.microsoft.com/office/drawing/2014/main" id="{666071D0-5615-A049-BBD8-F0820F37D633}"/>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23EB426-B63B-D941-80FE-C10BCF853BF0}"/>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BB87B403-B251-784C-9C73-D9A9F923509F}"/>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D25EFB66-CEA9-EE42-8B19-25729C1C750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95BB7FB-2461-4246-9F95-CB07EEB0D37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9BD9B55-ADD2-6442-8EE4-1E842AC5B779}"/>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C66C3E0-687A-D543-A1EE-E084C553143A}"/>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047F61D-7F3A-4C4B-B006-DDF8DE3ED1D8}"/>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BBE8BFD-853C-5D44-BC8A-52009D4CF243}"/>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7578427-D4ED-784D-B85D-13526EB4B173}"/>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A9D0C80-C2BF-A44E-9BC9-66DC5421965B}"/>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737AE28-1A09-F747-90E6-24ECDDC2B074}"/>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18FE902-8230-BD4D-8324-7F02B9B070B3}"/>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E1214A0-98F3-2D45-A371-3C9C837DBF9D}"/>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EA6BC34-ACCD-4947-B64F-DBC66C25B4B1}"/>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3F2321DE-C2D7-4144-A64C-A03AE47426B8}"/>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9FEDB4F-95DA-224B-B6E5-F8BE54FCE4E5}"/>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EFC284F-D650-9B4E-AF7F-844E222C4BBD}"/>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94ECB9B5-576A-4B45-8CA0-27E6E1376145}"/>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36101D84-B4B3-4047-9FE6-4E384E37A796}"/>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E0C1163-D608-934A-BE7F-FE9E22298E5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68527D4E-EB9C-CB46-8FB6-EECB242AF03C}"/>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4F6B660-66D3-FE41-8BF9-BF26248E31B9}"/>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DA88714-14F6-3A4B-BE5D-C168217B662D}"/>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36DFCBB-A33E-8C43-8934-5150A6685EB4}"/>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FA07A7EB-0DCE-A646-8EF2-B00B780ABF8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4D54C1A-52DA-9540-A621-281E749B5242}"/>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1FD0EBE-979C-8949-9FF1-0B0B1D3209AF}"/>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076B84B-EE58-9745-94F9-C5CC6AB50B58}"/>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DBFD9813-A095-FC4D-9148-0E05DBB311D8}"/>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5A15464-8459-C940-9431-FE811BEF5E2B}"/>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EC3CD0AB-D420-EA4B-9C11-5ECFC1AB8F27}"/>
                </a:ext>
              </a:extLst>
            </p:cNvPr>
            <p:cNvGrpSpPr/>
            <p:nvPr userDrawn="1"/>
          </p:nvGrpSpPr>
          <p:grpSpPr>
            <a:xfrm>
              <a:off x="-600" y="-360002"/>
              <a:ext cx="12193200" cy="180000"/>
              <a:chOff x="-600" y="-360002"/>
              <a:chExt cx="12193200" cy="180000"/>
            </a:xfrm>
          </p:grpSpPr>
          <p:cxnSp>
            <p:nvCxnSpPr>
              <p:cNvPr id="12" name="Straight Connector 11">
                <a:extLst>
                  <a:ext uri="{FF2B5EF4-FFF2-40B4-BE49-F238E27FC236}">
                    <a16:creationId xmlns:a16="http://schemas.microsoft.com/office/drawing/2014/main" id="{F70B8C7C-9D5B-8245-BFCE-989B4DD50CD6}"/>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228BB1F-32AF-FE4D-BF12-4E7EF5B5CDE0}"/>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F2B2B1E-A830-F24E-A1F4-3CDA9C10514E}"/>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7044D73-BFBC-9E46-ABB7-8A6445847FA9}"/>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3F5B336-58D2-F747-BBA5-C5272412C702}"/>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A6619BE-3BA7-8E4B-B08D-82F341DCC75A}"/>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14ACE15-FB93-9741-8D3A-E99750C8FD39}"/>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4DA00D3-C5EF-4E49-807F-FE91D75E9555}"/>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730D1E1-704D-EA45-8A73-D587DE77748B}"/>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1A3E73C-8F85-5D49-8F8C-EDE5254584F3}"/>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C507F3F-CFA4-154E-AB0C-F9581E0081C1}"/>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9DFF91E-E87C-4C48-B6F6-F52E085CF51F}"/>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D6C16D-16E7-3348-A55C-F4EDA79DEBC1}"/>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FDC3DE6-7076-704B-A33D-2BB2B06B3023}"/>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1552FD-B6DB-1F48-8F8F-E1E547F6B5A8}"/>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EDA11B9-A261-DC4D-A74B-93F191165FCB}"/>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E60B2A5-AD5A-2347-B8F5-1867E6C0311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B7DFA49-1966-814F-9AB7-9405BF91B5CA}"/>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068A898-3185-9B45-B37D-691C56FF1C42}"/>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B977CF0-33EA-0D40-9BD8-405CD4541F5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91D3C5E-19C8-1C49-B222-01595464D98F}"/>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BBD80E3-E6CE-7045-A779-13CA2AF12D73}"/>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C0033F4-217C-D045-863F-A9620AD7CD4F}"/>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0FD958E-9EAD-8B40-AA51-71E7B7B3C2F8}"/>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E7FC963-15C7-E843-9EF2-35147728579A}"/>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F2E8DB6-489B-1049-8CDC-6DC2913A8352}"/>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5E2B4E1-EB81-994C-8437-FD2107A9A84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8E10831-8725-DA4B-A96E-18FB76BDB21A}"/>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230AAF0-E666-144E-BB9C-822573749E15}"/>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D4BDAA3-72C2-CE4A-9D47-C1F8CC2B8706}"/>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0B2F3AA-8F71-9D4D-9495-AFAC05714B7C}"/>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16531F8-E461-294E-A3D6-464F55D617AB}"/>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A9C7EEB-C22B-544D-B092-E783C58ED7D2}"/>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1D20B55-AAE7-0A45-BF2F-3A9F3FAF24F8}"/>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C063B91-D1CC-254A-8095-63B6034015AE}"/>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2AC7328-FD93-504D-AB40-E336D14D06D0}"/>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26131C4-1AE4-CD44-B4F2-416028FE88A3}"/>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48E86FC-841A-0D41-B1ED-1ECE0F547372}"/>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BD6A39C-DA1C-3E4D-B5CB-2065EDD1B895}"/>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6F4BD5F-DA3F-F642-9C66-FDA02AB380DD}"/>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4BABF22-2A19-0B4B-BB4A-556499D040C6}"/>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531849D1-6F7C-064F-B6E2-47BB1F100ABD}"/>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22A015C-F9C9-154F-9355-F99B56DCA009}"/>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3073A2B-AD63-6141-A0E1-41D65A11833E}"/>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36F1C28-98E1-A14B-BF96-13191159C4E5}"/>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D8DBB39-61A8-FD4A-9BA0-ED47545B2E40}"/>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C35C452-CFFC-AF4D-B094-D16F2A019012}"/>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6B0074F-15B8-1A45-A677-A3CCDE613EE6}"/>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B88A2DB2-36FC-5E4E-A3FC-6B60202BDA54}"/>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02D2ECF-EB4B-BF42-B193-B7B0E9146728}"/>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22E0BD1-2E2B-9649-A15B-75C8CF7555D4}"/>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EDE3E56-1597-5046-BD74-88344046443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3333BB4D-808A-AF49-B0AC-C62CECD88A5D}"/>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46203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Basic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11B5-FDAD-354B-8BA9-B0457CCF576C}"/>
              </a:ext>
            </a:extLst>
          </p:cNvPr>
          <p:cNvSpPr>
            <a:spLocks noGrp="1"/>
          </p:cNvSpPr>
          <p:nvPr>
            <p:ph type="title" hasCustomPrompt="1"/>
          </p:nvPr>
        </p:nvSpPr>
        <p:spPr>
          <a:xfrm>
            <a:off x="468369" y="603700"/>
            <a:ext cx="11255273" cy="572464"/>
          </a:xfrm>
        </p:spPr>
        <p:txBody>
          <a:bodyPr anchor="ctr" anchorCtr="0"/>
          <a:lstStyle>
            <a:lvl1pPr>
              <a:defRPr sz="4800"/>
            </a:lvl1pPr>
          </a:lstStyle>
          <a:p>
            <a:r>
              <a:rPr lang="en-US"/>
              <a:t>Title</a:t>
            </a:r>
          </a:p>
        </p:txBody>
      </p:sp>
      <p:sp>
        <p:nvSpPr>
          <p:cNvPr id="3" name="Content Placeholder 2">
            <a:extLst>
              <a:ext uri="{FF2B5EF4-FFF2-40B4-BE49-F238E27FC236}">
                <a16:creationId xmlns:a16="http://schemas.microsoft.com/office/drawing/2014/main" id="{0C3812CF-CEC1-DC4E-BEEC-126EA7160E4A}"/>
              </a:ext>
            </a:extLst>
          </p:cNvPr>
          <p:cNvSpPr>
            <a:spLocks noGrp="1"/>
          </p:cNvSpPr>
          <p:nvPr>
            <p:ph sz="half" idx="1"/>
          </p:nvPr>
        </p:nvSpPr>
        <p:spPr>
          <a:xfrm>
            <a:off x="468370" y="1825625"/>
            <a:ext cx="3517275" cy="145270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6820BB-B19B-2049-8E9F-56F73CFC2A91}"/>
              </a:ext>
            </a:extLst>
          </p:cNvPr>
          <p:cNvSpPr>
            <a:spLocks noGrp="1"/>
          </p:cNvSpPr>
          <p:nvPr>
            <p:ph sz="half" idx="2"/>
          </p:nvPr>
        </p:nvSpPr>
        <p:spPr>
          <a:xfrm>
            <a:off x="4337363" y="1825625"/>
            <a:ext cx="3517274" cy="145270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2FC9F69-831D-B842-B44A-0491BE831455}"/>
              </a:ext>
            </a:extLst>
          </p:cNvPr>
          <p:cNvSpPr>
            <a:spLocks noGrp="1"/>
          </p:cNvSpPr>
          <p:nvPr>
            <p:ph type="ftr" sz="quarter" idx="11"/>
          </p:nvPr>
        </p:nvSpPr>
        <p:spPr/>
        <p:txBody>
          <a:bodyPr/>
          <a:lstStyle/>
          <a:p>
            <a:r>
              <a:rPr lang="en-US"/>
              <a:t>Catalyzing Transformation In Education</a:t>
            </a:r>
          </a:p>
        </p:txBody>
      </p:sp>
      <p:sp>
        <p:nvSpPr>
          <p:cNvPr id="7" name="Slide Number Placeholder 6">
            <a:extLst>
              <a:ext uri="{FF2B5EF4-FFF2-40B4-BE49-F238E27FC236}">
                <a16:creationId xmlns:a16="http://schemas.microsoft.com/office/drawing/2014/main" id="{C2E85C54-E661-0549-B166-A3230E33B556}"/>
              </a:ext>
            </a:extLst>
          </p:cNvPr>
          <p:cNvSpPr>
            <a:spLocks noGrp="1"/>
          </p:cNvSpPr>
          <p:nvPr>
            <p:ph type="sldNum" sz="quarter" idx="12"/>
          </p:nvPr>
        </p:nvSpPr>
        <p:spPr/>
        <p:txBody>
          <a:bodyPr/>
          <a:lstStyle/>
          <a:p>
            <a:fld id="{119EE5AA-4A82-3F49-B3AB-06358B8BA8C5}" type="slidenum">
              <a:rPr lang="en-US" smtClean="0"/>
              <a:t>‹#›</a:t>
            </a:fld>
            <a:endParaRPr lang="en-US"/>
          </a:p>
        </p:txBody>
      </p:sp>
      <p:grpSp>
        <p:nvGrpSpPr>
          <p:cNvPr id="8" name="Group 7">
            <a:extLst>
              <a:ext uri="{FF2B5EF4-FFF2-40B4-BE49-F238E27FC236}">
                <a16:creationId xmlns:a16="http://schemas.microsoft.com/office/drawing/2014/main" id="{5887AE94-484C-6C47-96CB-A47ECEDC57DF}"/>
              </a:ext>
            </a:extLst>
          </p:cNvPr>
          <p:cNvGrpSpPr/>
          <p:nvPr userDrawn="1"/>
        </p:nvGrpSpPr>
        <p:grpSpPr>
          <a:xfrm>
            <a:off x="-360600" y="-360002"/>
            <a:ext cx="12913200" cy="7578002"/>
            <a:chOff x="-360600" y="-360002"/>
            <a:chExt cx="12913200" cy="7578002"/>
          </a:xfrm>
        </p:grpSpPr>
        <p:sp>
          <p:nvSpPr>
            <p:cNvPr id="9" name="Rectangle 8">
              <a:extLst>
                <a:ext uri="{FF2B5EF4-FFF2-40B4-BE49-F238E27FC236}">
                  <a16:creationId xmlns:a16="http://schemas.microsoft.com/office/drawing/2014/main" id="{0801F15A-5ADE-A941-9ADC-7E94823251EB}"/>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10" name="Group 9">
              <a:extLst>
                <a:ext uri="{FF2B5EF4-FFF2-40B4-BE49-F238E27FC236}">
                  <a16:creationId xmlns:a16="http://schemas.microsoft.com/office/drawing/2014/main" id="{A815228E-CAF7-224A-9590-DFBFEE7692FB}"/>
                </a:ext>
              </a:extLst>
            </p:cNvPr>
            <p:cNvGrpSpPr/>
            <p:nvPr userDrawn="1"/>
          </p:nvGrpSpPr>
          <p:grpSpPr>
            <a:xfrm>
              <a:off x="-360600" y="0"/>
              <a:ext cx="180000" cy="6858000"/>
              <a:chOff x="-360600" y="0"/>
              <a:chExt cx="180000" cy="6858000"/>
            </a:xfrm>
          </p:grpSpPr>
          <p:cxnSp>
            <p:nvCxnSpPr>
              <p:cNvPr id="65" name="Straight Connector 64">
                <a:extLst>
                  <a:ext uri="{FF2B5EF4-FFF2-40B4-BE49-F238E27FC236}">
                    <a16:creationId xmlns:a16="http://schemas.microsoft.com/office/drawing/2014/main" id="{666071D0-5615-A049-BBD8-F0820F37D633}"/>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23EB426-B63B-D941-80FE-C10BCF853BF0}"/>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BB87B403-B251-784C-9C73-D9A9F923509F}"/>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D25EFB66-CEA9-EE42-8B19-25729C1C750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95BB7FB-2461-4246-9F95-CB07EEB0D37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9BD9B55-ADD2-6442-8EE4-1E842AC5B779}"/>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C66C3E0-687A-D543-A1EE-E084C553143A}"/>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047F61D-7F3A-4C4B-B006-DDF8DE3ED1D8}"/>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BBE8BFD-853C-5D44-BC8A-52009D4CF243}"/>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7578427-D4ED-784D-B85D-13526EB4B173}"/>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A9D0C80-C2BF-A44E-9BC9-66DC5421965B}"/>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737AE28-1A09-F747-90E6-24ECDDC2B074}"/>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18FE902-8230-BD4D-8324-7F02B9B070B3}"/>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E1214A0-98F3-2D45-A371-3C9C837DBF9D}"/>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EA6BC34-ACCD-4947-B64F-DBC66C25B4B1}"/>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3F2321DE-C2D7-4144-A64C-A03AE47426B8}"/>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9FEDB4F-95DA-224B-B6E5-F8BE54FCE4E5}"/>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EFC284F-D650-9B4E-AF7F-844E222C4BBD}"/>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94ECB9B5-576A-4B45-8CA0-27E6E1376145}"/>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36101D84-B4B3-4047-9FE6-4E384E37A796}"/>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E0C1163-D608-934A-BE7F-FE9E22298E5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68527D4E-EB9C-CB46-8FB6-EECB242AF03C}"/>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4F6B660-66D3-FE41-8BF9-BF26248E31B9}"/>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DA88714-14F6-3A4B-BE5D-C168217B662D}"/>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36DFCBB-A33E-8C43-8934-5150A6685EB4}"/>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FA07A7EB-0DCE-A646-8EF2-B00B780ABF8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4D54C1A-52DA-9540-A621-281E749B5242}"/>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1FD0EBE-979C-8949-9FF1-0B0B1D3209AF}"/>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076B84B-EE58-9745-94F9-C5CC6AB50B58}"/>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DBFD9813-A095-FC4D-9148-0E05DBB311D8}"/>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5A15464-8459-C940-9431-FE811BEF5E2B}"/>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EC3CD0AB-D420-EA4B-9C11-5ECFC1AB8F27}"/>
                </a:ext>
              </a:extLst>
            </p:cNvPr>
            <p:cNvGrpSpPr/>
            <p:nvPr userDrawn="1"/>
          </p:nvGrpSpPr>
          <p:grpSpPr>
            <a:xfrm>
              <a:off x="-600" y="-360002"/>
              <a:ext cx="12193200" cy="180000"/>
              <a:chOff x="-600" y="-360002"/>
              <a:chExt cx="12193200" cy="180000"/>
            </a:xfrm>
          </p:grpSpPr>
          <p:cxnSp>
            <p:nvCxnSpPr>
              <p:cNvPr id="12" name="Straight Connector 11">
                <a:extLst>
                  <a:ext uri="{FF2B5EF4-FFF2-40B4-BE49-F238E27FC236}">
                    <a16:creationId xmlns:a16="http://schemas.microsoft.com/office/drawing/2014/main" id="{F70B8C7C-9D5B-8245-BFCE-989B4DD50CD6}"/>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228BB1F-32AF-FE4D-BF12-4E7EF5B5CDE0}"/>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F2B2B1E-A830-F24E-A1F4-3CDA9C10514E}"/>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7044D73-BFBC-9E46-ABB7-8A6445847FA9}"/>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3F5B336-58D2-F747-BBA5-C5272412C702}"/>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A6619BE-3BA7-8E4B-B08D-82F341DCC75A}"/>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14ACE15-FB93-9741-8D3A-E99750C8FD39}"/>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4DA00D3-C5EF-4E49-807F-FE91D75E9555}"/>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730D1E1-704D-EA45-8A73-D587DE77748B}"/>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1A3E73C-8F85-5D49-8F8C-EDE5254584F3}"/>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C507F3F-CFA4-154E-AB0C-F9581E0081C1}"/>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9DFF91E-E87C-4C48-B6F6-F52E085CF51F}"/>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D6C16D-16E7-3348-A55C-F4EDA79DEBC1}"/>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FDC3DE6-7076-704B-A33D-2BB2B06B3023}"/>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1552FD-B6DB-1F48-8F8F-E1E547F6B5A8}"/>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EDA11B9-A261-DC4D-A74B-93F191165FCB}"/>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E60B2A5-AD5A-2347-B8F5-1867E6C0311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B7DFA49-1966-814F-9AB7-9405BF91B5CA}"/>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068A898-3185-9B45-B37D-691C56FF1C42}"/>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B977CF0-33EA-0D40-9BD8-405CD4541F5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91D3C5E-19C8-1C49-B222-01595464D98F}"/>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BBD80E3-E6CE-7045-A779-13CA2AF12D73}"/>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C0033F4-217C-D045-863F-A9620AD7CD4F}"/>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0FD958E-9EAD-8B40-AA51-71E7B7B3C2F8}"/>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E7FC963-15C7-E843-9EF2-35147728579A}"/>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F2E8DB6-489B-1049-8CDC-6DC2913A8352}"/>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5E2B4E1-EB81-994C-8437-FD2107A9A84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8E10831-8725-DA4B-A96E-18FB76BDB21A}"/>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230AAF0-E666-144E-BB9C-822573749E15}"/>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D4BDAA3-72C2-CE4A-9D47-C1F8CC2B8706}"/>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0B2F3AA-8F71-9D4D-9495-AFAC05714B7C}"/>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16531F8-E461-294E-A3D6-464F55D617AB}"/>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A9C7EEB-C22B-544D-B092-E783C58ED7D2}"/>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1D20B55-AAE7-0A45-BF2F-3A9F3FAF24F8}"/>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C063B91-D1CC-254A-8095-63B6034015AE}"/>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2AC7328-FD93-504D-AB40-E336D14D06D0}"/>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26131C4-1AE4-CD44-B4F2-416028FE88A3}"/>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48E86FC-841A-0D41-B1ED-1ECE0F547372}"/>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BD6A39C-DA1C-3E4D-B5CB-2065EDD1B895}"/>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6F4BD5F-DA3F-F642-9C66-FDA02AB380DD}"/>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4BABF22-2A19-0B4B-BB4A-556499D040C6}"/>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531849D1-6F7C-064F-B6E2-47BB1F100ABD}"/>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22A015C-F9C9-154F-9355-F99B56DCA009}"/>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3073A2B-AD63-6141-A0E1-41D65A11833E}"/>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36F1C28-98E1-A14B-BF96-13191159C4E5}"/>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D8DBB39-61A8-FD4A-9BA0-ED47545B2E40}"/>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C35C452-CFFC-AF4D-B094-D16F2A019012}"/>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6B0074F-15B8-1A45-A677-A3CCDE613EE6}"/>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B88A2DB2-36FC-5E4E-A3FC-6B60202BDA54}"/>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02D2ECF-EB4B-BF42-B193-B7B0E9146728}"/>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22E0BD1-2E2B-9649-A15B-75C8CF7555D4}"/>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EDE3E56-1597-5046-BD74-88344046443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3333BB4D-808A-AF49-B0AC-C62CECD88A5D}"/>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96" name="Content Placeholder 3">
            <a:extLst>
              <a:ext uri="{FF2B5EF4-FFF2-40B4-BE49-F238E27FC236}">
                <a16:creationId xmlns:a16="http://schemas.microsoft.com/office/drawing/2014/main" id="{F1A99B58-98A2-2042-BB7F-EFAF4099D971}"/>
              </a:ext>
            </a:extLst>
          </p:cNvPr>
          <p:cNvSpPr>
            <a:spLocks noGrp="1"/>
          </p:cNvSpPr>
          <p:nvPr>
            <p:ph sz="half" idx="13"/>
          </p:nvPr>
        </p:nvSpPr>
        <p:spPr>
          <a:xfrm>
            <a:off x="8206356" y="1825625"/>
            <a:ext cx="3517274" cy="145270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95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Basic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11B5-FDAD-354B-8BA9-B0457CCF576C}"/>
              </a:ext>
            </a:extLst>
          </p:cNvPr>
          <p:cNvSpPr>
            <a:spLocks noGrp="1"/>
          </p:cNvSpPr>
          <p:nvPr>
            <p:ph type="title" hasCustomPrompt="1"/>
          </p:nvPr>
        </p:nvSpPr>
        <p:spPr>
          <a:xfrm>
            <a:off x="468369" y="603700"/>
            <a:ext cx="11255273" cy="572464"/>
          </a:xfrm>
        </p:spPr>
        <p:txBody>
          <a:bodyPr anchor="ctr" anchorCtr="0"/>
          <a:lstStyle>
            <a:lvl1pPr>
              <a:defRPr sz="4800"/>
            </a:lvl1pPr>
          </a:lstStyle>
          <a:p>
            <a:r>
              <a:rPr lang="en-US"/>
              <a:t>Title</a:t>
            </a:r>
          </a:p>
        </p:txBody>
      </p:sp>
      <p:sp>
        <p:nvSpPr>
          <p:cNvPr id="3" name="Content Placeholder 2">
            <a:extLst>
              <a:ext uri="{FF2B5EF4-FFF2-40B4-BE49-F238E27FC236}">
                <a16:creationId xmlns:a16="http://schemas.microsoft.com/office/drawing/2014/main" id="{0C3812CF-CEC1-DC4E-BEEC-126EA7160E4A}"/>
              </a:ext>
            </a:extLst>
          </p:cNvPr>
          <p:cNvSpPr>
            <a:spLocks noGrp="1"/>
          </p:cNvSpPr>
          <p:nvPr>
            <p:ph sz="half" idx="1"/>
          </p:nvPr>
        </p:nvSpPr>
        <p:spPr>
          <a:xfrm>
            <a:off x="468371" y="1825625"/>
            <a:ext cx="2579334"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6820BB-B19B-2049-8E9F-56F73CFC2A91}"/>
              </a:ext>
            </a:extLst>
          </p:cNvPr>
          <p:cNvSpPr>
            <a:spLocks noGrp="1"/>
          </p:cNvSpPr>
          <p:nvPr>
            <p:ph sz="half" idx="2"/>
          </p:nvPr>
        </p:nvSpPr>
        <p:spPr>
          <a:xfrm>
            <a:off x="3360347" y="1825625"/>
            <a:ext cx="257933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2FC9F69-831D-B842-B44A-0491BE831455}"/>
              </a:ext>
            </a:extLst>
          </p:cNvPr>
          <p:cNvSpPr>
            <a:spLocks noGrp="1"/>
          </p:cNvSpPr>
          <p:nvPr>
            <p:ph type="ftr" sz="quarter" idx="11"/>
          </p:nvPr>
        </p:nvSpPr>
        <p:spPr/>
        <p:txBody>
          <a:bodyPr/>
          <a:lstStyle/>
          <a:p>
            <a:r>
              <a:rPr lang="en-US"/>
              <a:t>Catalyzing Transformation In Education</a:t>
            </a:r>
          </a:p>
        </p:txBody>
      </p:sp>
      <p:sp>
        <p:nvSpPr>
          <p:cNvPr id="7" name="Slide Number Placeholder 6">
            <a:extLst>
              <a:ext uri="{FF2B5EF4-FFF2-40B4-BE49-F238E27FC236}">
                <a16:creationId xmlns:a16="http://schemas.microsoft.com/office/drawing/2014/main" id="{C2E85C54-E661-0549-B166-A3230E33B556}"/>
              </a:ext>
            </a:extLst>
          </p:cNvPr>
          <p:cNvSpPr>
            <a:spLocks noGrp="1"/>
          </p:cNvSpPr>
          <p:nvPr>
            <p:ph type="sldNum" sz="quarter" idx="12"/>
          </p:nvPr>
        </p:nvSpPr>
        <p:spPr/>
        <p:txBody>
          <a:bodyPr/>
          <a:lstStyle/>
          <a:p>
            <a:fld id="{119EE5AA-4A82-3F49-B3AB-06358B8BA8C5}" type="slidenum">
              <a:rPr lang="en-US" smtClean="0"/>
              <a:t>‹#›</a:t>
            </a:fld>
            <a:endParaRPr lang="en-US"/>
          </a:p>
        </p:txBody>
      </p:sp>
      <p:grpSp>
        <p:nvGrpSpPr>
          <p:cNvPr id="8" name="Group 7">
            <a:extLst>
              <a:ext uri="{FF2B5EF4-FFF2-40B4-BE49-F238E27FC236}">
                <a16:creationId xmlns:a16="http://schemas.microsoft.com/office/drawing/2014/main" id="{5887AE94-484C-6C47-96CB-A47ECEDC57DF}"/>
              </a:ext>
            </a:extLst>
          </p:cNvPr>
          <p:cNvGrpSpPr/>
          <p:nvPr userDrawn="1"/>
        </p:nvGrpSpPr>
        <p:grpSpPr>
          <a:xfrm>
            <a:off x="-360600" y="-360002"/>
            <a:ext cx="12913200" cy="7578002"/>
            <a:chOff x="-360600" y="-360002"/>
            <a:chExt cx="12913200" cy="7578002"/>
          </a:xfrm>
        </p:grpSpPr>
        <p:sp>
          <p:nvSpPr>
            <p:cNvPr id="9" name="Rectangle 8">
              <a:extLst>
                <a:ext uri="{FF2B5EF4-FFF2-40B4-BE49-F238E27FC236}">
                  <a16:creationId xmlns:a16="http://schemas.microsoft.com/office/drawing/2014/main" id="{0801F15A-5ADE-A941-9ADC-7E94823251EB}"/>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10" name="Group 9">
              <a:extLst>
                <a:ext uri="{FF2B5EF4-FFF2-40B4-BE49-F238E27FC236}">
                  <a16:creationId xmlns:a16="http://schemas.microsoft.com/office/drawing/2014/main" id="{A815228E-CAF7-224A-9590-DFBFEE7692FB}"/>
                </a:ext>
              </a:extLst>
            </p:cNvPr>
            <p:cNvGrpSpPr/>
            <p:nvPr userDrawn="1"/>
          </p:nvGrpSpPr>
          <p:grpSpPr>
            <a:xfrm>
              <a:off x="-360600" y="0"/>
              <a:ext cx="180000" cy="6858000"/>
              <a:chOff x="-360600" y="0"/>
              <a:chExt cx="180000" cy="6858000"/>
            </a:xfrm>
          </p:grpSpPr>
          <p:cxnSp>
            <p:nvCxnSpPr>
              <p:cNvPr id="65" name="Straight Connector 64">
                <a:extLst>
                  <a:ext uri="{FF2B5EF4-FFF2-40B4-BE49-F238E27FC236}">
                    <a16:creationId xmlns:a16="http://schemas.microsoft.com/office/drawing/2014/main" id="{666071D0-5615-A049-BBD8-F0820F37D633}"/>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23EB426-B63B-D941-80FE-C10BCF853BF0}"/>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BB87B403-B251-784C-9C73-D9A9F923509F}"/>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D25EFB66-CEA9-EE42-8B19-25729C1C750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95BB7FB-2461-4246-9F95-CB07EEB0D37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9BD9B55-ADD2-6442-8EE4-1E842AC5B779}"/>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C66C3E0-687A-D543-A1EE-E084C553143A}"/>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047F61D-7F3A-4C4B-B006-DDF8DE3ED1D8}"/>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BBE8BFD-853C-5D44-BC8A-52009D4CF243}"/>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7578427-D4ED-784D-B85D-13526EB4B173}"/>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A9D0C80-C2BF-A44E-9BC9-66DC5421965B}"/>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737AE28-1A09-F747-90E6-24ECDDC2B074}"/>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18FE902-8230-BD4D-8324-7F02B9B070B3}"/>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E1214A0-98F3-2D45-A371-3C9C837DBF9D}"/>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EA6BC34-ACCD-4947-B64F-DBC66C25B4B1}"/>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3F2321DE-C2D7-4144-A64C-A03AE47426B8}"/>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9FEDB4F-95DA-224B-B6E5-F8BE54FCE4E5}"/>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EFC284F-D650-9B4E-AF7F-844E222C4BBD}"/>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94ECB9B5-576A-4B45-8CA0-27E6E1376145}"/>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36101D84-B4B3-4047-9FE6-4E384E37A796}"/>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E0C1163-D608-934A-BE7F-FE9E22298E5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68527D4E-EB9C-CB46-8FB6-EECB242AF03C}"/>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4F6B660-66D3-FE41-8BF9-BF26248E31B9}"/>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DA88714-14F6-3A4B-BE5D-C168217B662D}"/>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36DFCBB-A33E-8C43-8934-5150A6685EB4}"/>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FA07A7EB-0DCE-A646-8EF2-B00B780ABF8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4D54C1A-52DA-9540-A621-281E749B5242}"/>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1FD0EBE-979C-8949-9FF1-0B0B1D3209AF}"/>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076B84B-EE58-9745-94F9-C5CC6AB50B58}"/>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DBFD9813-A095-FC4D-9148-0E05DBB311D8}"/>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5A15464-8459-C940-9431-FE811BEF5E2B}"/>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EC3CD0AB-D420-EA4B-9C11-5ECFC1AB8F27}"/>
                </a:ext>
              </a:extLst>
            </p:cNvPr>
            <p:cNvGrpSpPr/>
            <p:nvPr userDrawn="1"/>
          </p:nvGrpSpPr>
          <p:grpSpPr>
            <a:xfrm>
              <a:off x="-600" y="-360002"/>
              <a:ext cx="12193200" cy="180000"/>
              <a:chOff x="-600" y="-360002"/>
              <a:chExt cx="12193200" cy="180000"/>
            </a:xfrm>
          </p:grpSpPr>
          <p:cxnSp>
            <p:nvCxnSpPr>
              <p:cNvPr id="12" name="Straight Connector 11">
                <a:extLst>
                  <a:ext uri="{FF2B5EF4-FFF2-40B4-BE49-F238E27FC236}">
                    <a16:creationId xmlns:a16="http://schemas.microsoft.com/office/drawing/2014/main" id="{F70B8C7C-9D5B-8245-BFCE-989B4DD50CD6}"/>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228BB1F-32AF-FE4D-BF12-4E7EF5B5CDE0}"/>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F2B2B1E-A830-F24E-A1F4-3CDA9C10514E}"/>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7044D73-BFBC-9E46-ABB7-8A6445847FA9}"/>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3F5B336-58D2-F747-BBA5-C5272412C702}"/>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A6619BE-3BA7-8E4B-B08D-82F341DCC75A}"/>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14ACE15-FB93-9741-8D3A-E99750C8FD39}"/>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4DA00D3-C5EF-4E49-807F-FE91D75E9555}"/>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730D1E1-704D-EA45-8A73-D587DE77748B}"/>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1A3E73C-8F85-5D49-8F8C-EDE5254584F3}"/>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C507F3F-CFA4-154E-AB0C-F9581E0081C1}"/>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9DFF91E-E87C-4C48-B6F6-F52E085CF51F}"/>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D6C16D-16E7-3348-A55C-F4EDA79DEBC1}"/>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FDC3DE6-7076-704B-A33D-2BB2B06B3023}"/>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1552FD-B6DB-1F48-8F8F-E1E547F6B5A8}"/>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EDA11B9-A261-DC4D-A74B-93F191165FCB}"/>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E60B2A5-AD5A-2347-B8F5-1867E6C0311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B7DFA49-1966-814F-9AB7-9405BF91B5CA}"/>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068A898-3185-9B45-B37D-691C56FF1C42}"/>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B977CF0-33EA-0D40-9BD8-405CD4541F5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91D3C5E-19C8-1C49-B222-01595464D98F}"/>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BBD80E3-E6CE-7045-A779-13CA2AF12D73}"/>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C0033F4-217C-D045-863F-A9620AD7CD4F}"/>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0FD958E-9EAD-8B40-AA51-71E7B7B3C2F8}"/>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E7FC963-15C7-E843-9EF2-35147728579A}"/>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F2E8DB6-489B-1049-8CDC-6DC2913A8352}"/>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5E2B4E1-EB81-994C-8437-FD2107A9A84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8E10831-8725-DA4B-A96E-18FB76BDB21A}"/>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230AAF0-E666-144E-BB9C-822573749E15}"/>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D4BDAA3-72C2-CE4A-9D47-C1F8CC2B8706}"/>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0B2F3AA-8F71-9D4D-9495-AFAC05714B7C}"/>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16531F8-E461-294E-A3D6-464F55D617AB}"/>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A9C7EEB-C22B-544D-B092-E783C58ED7D2}"/>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1D20B55-AAE7-0A45-BF2F-3A9F3FAF24F8}"/>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C063B91-D1CC-254A-8095-63B6034015AE}"/>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2AC7328-FD93-504D-AB40-E336D14D06D0}"/>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26131C4-1AE4-CD44-B4F2-416028FE88A3}"/>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48E86FC-841A-0D41-B1ED-1ECE0F547372}"/>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BD6A39C-DA1C-3E4D-B5CB-2065EDD1B895}"/>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6F4BD5F-DA3F-F642-9C66-FDA02AB380DD}"/>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4BABF22-2A19-0B4B-BB4A-556499D040C6}"/>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531849D1-6F7C-064F-B6E2-47BB1F100ABD}"/>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22A015C-F9C9-154F-9355-F99B56DCA009}"/>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3073A2B-AD63-6141-A0E1-41D65A11833E}"/>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36F1C28-98E1-A14B-BF96-13191159C4E5}"/>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D8DBB39-61A8-FD4A-9BA0-ED47545B2E40}"/>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C35C452-CFFC-AF4D-B094-D16F2A019012}"/>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6B0074F-15B8-1A45-A677-A3CCDE613EE6}"/>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B88A2DB2-36FC-5E4E-A3FC-6B60202BDA54}"/>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02D2ECF-EB4B-BF42-B193-B7B0E9146728}"/>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22E0BD1-2E2B-9649-A15B-75C8CF7555D4}"/>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EDE3E56-1597-5046-BD74-88344046443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3333BB4D-808A-AF49-B0AC-C62CECD88A5D}"/>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96" name="Content Placeholder 3">
            <a:extLst>
              <a:ext uri="{FF2B5EF4-FFF2-40B4-BE49-F238E27FC236}">
                <a16:creationId xmlns:a16="http://schemas.microsoft.com/office/drawing/2014/main" id="{F1A99B58-98A2-2042-BB7F-EFAF4099D971}"/>
              </a:ext>
            </a:extLst>
          </p:cNvPr>
          <p:cNvSpPr>
            <a:spLocks noGrp="1"/>
          </p:cNvSpPr>
          <p:nvPr>
            <p:ph sz="half" idx="13"/>
          </p:nvPr>
        </p:nvSpPr>
        <p:spPr>
          <a:xfrm>
            <a:off x="6252322" y="1825625"/>
            <a:ext cx="257933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7" name="Content Placeholder 3">
            <a:extLst>
              <a:ext uri="{FF2B5EF4-FFF2-40B4-BE49-F238E27FC236}">
                <a16:creationId xmlns:a16="http://schemas.microsoft.com/office/drawing/2014/main" id="{E02E40A2-E35A-5949-9840-1A0D099F7C11}"/>
              </a:ext>
            </a:extLst>
          </p:cNvPr>
          <p:cNvSpPr>
            <a:spLocks noGrp="1"/>
          </p:cNvSpPr>
          <p:nvPr>
            <p:ph sz="half" idx="14"/>
          </p:nvPr>
        </p:nvSpPr>
        <p:spPr>
          <a:xfrm>
            <a:off x="9144296" y="1825625"/>
            <a:ext cx="257933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160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Basic 5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11B5-FDAD-354B-8BA9-B0457CCF576C}"/>
              </a:ext>
            </a:extLst>
          </p:cNvPr>
          <p:cNvSpPr>
            <a:spLocks noGrp="1"/>
          </p:cNvSpPr>
          <p:nvPr>
            <p:ph type="title" hasCustomPrompt="1"/>
          </p:nvPr>
        </p:nvSpPr>
        <p:spPr>
          <a:xfrm>
            <a:off x="468369" y="603700"/>
            <a:ext cx="11255273" cy="572464"/>
          </a:xfrm>
        </p:spPr>
        <p:txBody>
          <a:bodyPr anchor="ctr" anchorCtr="0"/>
          <a:lstStyle>
            <a:lvl1pPr>
              <a:defRPr sz="4800"/>
            </a:lvl1pPr>
          </a:lstStyle>
          <a:p>
            <a:r>
              <a:rPr lang="en-US"/>
              <a:t>Title</a:t>
            </a:r>
          </a:p>
        </p:txBody>
      </p:sp>
      <p:sp>
        <p:nvSpPr>
          <p:cNvPr id="3" name="Content Placeholder 2">
            <a:extLst>
              <a:ext uri="{FF2B5EF4-FFF2-40B4-BE49-F238E27FC236}">
                <a16:creationId xmlns:a16="http://schemas.microsoft.com/office/drawing/2014/main" id="{0C3812CF-CEC1-DC4E-BEEC-126EA7160E4A}"/>
              </a:ext>
            </a:extLst>
          </p:cNvPr>
          <p:cNvSpPr>
            <a:spLocks noGrp="1"/>
          </p:cNvSpPr>
          <p:nvPr>
            <p:ph sz="half" idx="1"/>
          </p:nvPr>
        </p:nvSpPr>
        <p:spPr>
          <a:xfrm>
            <a:off x="468371" y="1825625"/>
            <a:ext cx="2110364"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6820BB-B19B-2049-8E9F-56F73CFC2A91}"/>
              </a:ext>
            </a:extLst>
          </p:cNvPr>
          <p:cNvSpPr>
            <a:spLocks noGrp="1"/>
          </p:cNvSpPr>
          <p:nvPr>
            <p:ph sz="half" idx="2"/>
          </p:nvPr>
        </p:nvSpPr>
        <p:spPr>
          <a:xfrm>
            <a:off x="2754600" y="1825625"/>
            <a:ext cx="211036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2FC9F69-831D-B842-B44A-0491BE831455}"/>
              </a:ext>
            </a:extLst>
          </p:cNvPr>
          <p:cNvSpPr>
            <a:spLocks noGrp="1"/>
          </p:cNvSpPr>
          <p:nvPr>
            <p:ph type="ftr" sz="quarter" idx="11"/>
          </p:nvPr>
        </p:nvSpPr>
        <p:spPr/>
        <p:txBody>
          <a:bodyPr/>
          <a:lstStyle/>
          <a:p>
            <a:r>
              <a:rPr lang="en-US"/>
              <a:t>Catalyzing Transformation In Education</a:t>
            </a:r>
          </a:p>
        </p:txBody>
      </p:sp>
      <p:sp>
        <p:nvSpPr>
          <p:cNvPr id="7" name="Slide Number Placeholder 6">
            <a:extLst>
              <a:ext uri="{FF2B5EF4-FFF2-40B4-BE49-F238E27FC236}">
                <a16:creationId xmlns:a16="http://schemas.microsoft.com/office/drawing/2014/main" id="{C2E85C54-E661-0549-B166-A3230E33B556}"/>
              </a:ext>
            </a:extLst>
          </p:cNvPr>
          <p:cNvSpPr>
            <a:spLocks noGrp="1"/>
          </p:cNvSpPr>
          <p:nvPr>
            <p:ph type="sldNum" sz="quarter" idx="12"/>
          </p:nvPr>
        </p:nvSpPr>
        <p:spPr/>
        <p:txBody>
          <a:bodyPr/>
          <a:lstStyle/>
          <a:p>
            <a:fld id="{119EE5AA-4A82-3F49-B3AB-06358B8BA8C5}" type="slidenum">
              <a:rPr lang="en-US" smtClean="0"/>
              <a:t>‹#›</a:t>
            </a:fld>
            <a:endParaRPr lang="en-US"/>
          </a:p>
        </p:txBody>
      </p:sp>
      <p:grpSp>
        <p:nvGrpSpPr>
          <p:cNvPr id="8" name="Group 7">
            <a:extLst>
              <a:ext uri="{FF2B5EF4-FFF2-40B4-BE49-F238E27FC236}">
                <a16:creationId xmlns:a16="http://schemas.microsoft.com/office/drawing/2014/main" id="{5887AE94-484C-6C47-96CB-A47ECEDC57DF}"/>
              </a:ext>
            </a:extLst>
          </p:cNvPr>
          <p:cNvGrpSpPr/>
          <p:nvPr userDrawn="1"/>
        </p:nvGrpSpPr>
        <p:grpSpPr>
          <a:xfrm>
            <a:off x="-360600" y="-360002"/>
            <a:ext cx="12913200" cy="7578002"/>
            <a:chOff x="-360600" y="-360002"/>
            <a:chExt cx="12913200" cy="7578002"/>
          </a:xfrm>
        </p:grpSpPr>
        <p:sp>
          <p:nvSpPr>
            <p:cNvPr id="9" name="Rectangle 8">
              <a:extLst>
                <a:ext uri="{FF2B5EF4-FFF2-40B4-BE49-F238E27FC236}">
                  <a16:creationId xmlns:a16="http://schemas.microsoft.com/office/drawing/2014/main" id="{0801F15A-5ADE-A941-9ADC-7E94823251EB}"/>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10" name="Group 9">
              <a:extLst>
                <a:ext uri="{FF2B5EF4-FFF2-40B4-BE49-F238E27FC236}">
                  <a16:creationId xmlns:a16="http://schemas.microsoft.com/office/drawing/2014/main" id="{A815228E-CAF7-224A-9590-DFBFEE7692FB}"/>
                </a:ext>
              </a:extLst>
            </p:cNvPr>
            <p:cNvGrpSpPr/>
            <p:nvPr userDrawn="1"/>
          </p:nvGrpSpPr>
          <p:grpSpPr>
            <a:xfrm>
              <a:off x="-360600" y="0"/>
              <a:ext cx="180000" cy="6858000"/>
              <a:chOff x="-360600" y="0"/>
              <a:chExt cx="180000" cy="6858000"/>
            </a:xfrm>
          </p:grpSpPr>
          <p:cxnSp>
            <p:nvCxnSpPr>
              <p:cNvPr id="65" name="Straight Connector 64">
                <a:extLst>
                  <a:ext uri="{FF2B5EF4-FFF2-40B4-BE49-F238E27FC236}">
                    <a16:creationId xmlns:a16="http://schemas.microsoft.com/office/drawing/2014/main" id="{666071D0-5615-A049-BBD8-F0820F37D633}"/>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23EB426-B63B-D941-80FE-C10BCF853BF0}"/>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BB87B403-B251-784C-9C73-D9A9F923509F}"/>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D25EFB66-CEA9-EE42-8B19-25729C1C750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95BB7FB-2461-4246-9F95-CB07EEB0D37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9BD9B55-ADD2-6442-8EE4-1E842AC5B779}"/>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C66C3E0-687A-D543-A1EE-E084C553143A}"/>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047F61D-7F3A-4C4B-B006-DDF8DE3ED1D8}"/>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BBE8BFD-853C-5D44-BC8A-52009D4CF243}"/>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7578427-D4ED-784D-B85D-13526EB4B173}"/>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A9D0C80-C2BF-A44E-9BC9-66DC5421965B}"/>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737AE28-1A09-F747-90E6-24ECDDC2B074}"/>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18FE902-8230-BD4D-8324-7F02B9B070B3}"/>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E1214A0-98F3-2D45-A371-3C9C837DBF9D}"/>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EA6BC34-ACCD-4947-B64F-DBC66C25B4B1}"/>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3F2321DE-C2D7-4144-A64C-A03AE47426B8}"/>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9FEDB4F-95DA-224B-B6E5-F8BE54FCE4E5}"/>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EFC284F-D650-9B4E-AF7F-844E222C4BBD}"/>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94ECB9B5-576A-4B45-8CA0-27E6E1376145}"/>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36101D84-B4B3-4047-9FE6-4E384E37A796}"/>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E0C1163-D608-934A-BE7F-FE9E22298E5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68527D4E-EB9C-CB46-8FB6-EECB242AF03C}"/>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4F6B660-66D3-FE41-8BF9-BF26248E31B9}"/>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DA88714-14F6-3A4B-BE5D-C168217B662D}"/>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36DFCBB-A33E-8C43-8934-5150A6685EB4}"/>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FA07A7EB-0DCE-A646-8EF2-B00B780ABF8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4D54C1A-52DA-9540-A621-281E749B5242}"/>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1FD0EBE-979C-8949-9FF1-0B0B1D3209AF}"/>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076B84B-EE58-9745-94F9-C5CC6AB50B58}"/>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DBFD9813-A095-FC4D-9148-0E05DBB311D8}"/>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5A15464-8459-C940-9431-FE811BEF5E2B}"/>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EC3CD0AB-D420-EA4B-9C11-5ECFC1AB8F27}"/>
                </a:ext>
              </a:extLst>
            </p:cNvPr>
            <p:cNvGrpSpPr/>
            <p:nvPr userDrawn="1"/>
          </p:nvGrpSpPr>
          <p:grpSpPr>
            <a:xfrm>
              <a:off x="-600" y="-360002"/>
              <a:ext cx="12193200" cy="180000"/>
              <a:chOff x="-600" y="-360002"/>
              <a:chExt cx="12193200" cy="180000"/>
            </a:xfrm>
          </p:grpSpPr>
          <p:cxnSp>
            <p:nvCxnSpPr>
              <p:cNvPr id="12" name="Straight Connector 11">
                <a:extLst>
                  <a:ext uri="{FF2B5EF4-FFF2-40B4-BE49-F238E27FC236}">
                    <a16:creationId xmlns:a16="http://schemas.microsoft.com/office/drawing/2014/main" id="{F70B8C7C-9D5B-8245-BFCE-989B4DD50CD6}"/>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228BB1F-32AF-FE4D-BF12-4E7EF5B5CDE0}"/>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F2B2B1E-A830-F24E-A1F4-3CDA9C10514E}"/>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7044D73-BFBC-9E46-ABB7-8A6445847FA9}"/>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3F5B336-58D2-F747-BBA5-C5272412C702}"/>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A6619BE-3BA7-8E4B-B08D-82F341DCC75A}"/>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14ACE15-FB93-9741-8D3A-E99750C8FD39}"/>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4DA00D3-C5EF-4E49-807F-FE91D75E9555}"/>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730D1E1-704D-EA45-8A73-D587DE77748B}"/>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1A3E73C-8F85-5D49-8F8C-EDE5254584F3}"/>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C507F3F-CFA4-154E-AB0C-F9581E0081C1}"/>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9DFF91E-E87C-4C48-B6F6-F52E085CF51F}"/>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D6C16D-16E7-3348-A55C-F4EDA79DEBC1}"/>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FDC3DE6-7076-704B-A33D-2BB2B06B3023}"/>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1552FD-B6DB-1F48-8F8F-E1E547F6B5A8}"/>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EDA11B9-A261-DC4D-A74B-93F191165FCB}"/>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E60B2A5-AD5A-2347-B8F5-1867E6C0311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B7DFA49-1966-814F-9AB7-9405BF91B5CA}"/>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068A898-3185-9B45-B37D-691C56FF1C42}"/>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B977CF0-33EA-0D40-9BD8-405CD4541F5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91D3C5E-19C8-1C49-B222-01595464D98F}"/>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BBD80E3-E6CE-7045-A779-13CA2AF12D73}"/>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C0033F4-217C-D045-863F-A9620AD7CD4F}"/>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0FD958E-9EAD-8B40-AA51-71E7B7B3C2F8}"/>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E7FC963-15C7-E843-9EF2-35147728579A}"/>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F2E8DB6-489B-1049-8CDC-6DC2913A8352}"/>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5E2B4E1-EB81-994C-8437-FD2107A9A84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8E10831-8725-DA4B-A96E-18FB76BDB21A}"/>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230AAF0-E666-144E-BB9C-822573749E15}"/>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D4BDAA3-72C2-CE4A-9D47-C1F8CC2B8706}"/>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0B2F3AA-8F71-9D4D-9495-AFAC05714B7C}"/>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16531F8-E461-294E-A3D6-464F55D617AB}"/>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A9C7EEB-C22B-544D-B092-E783C58ED7D2}"/>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1D20B55-AAE7-0A45-BF2F-3A9F3FAF24F8}"/>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C063B91-D1CC-254A-8095-63B6034015AE}"/>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2AC7328-FD93-504D-AB40-E336D14D06D0}"/>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26131C4-1AE4-CD44-B4F2-416028FE88A3}"/>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48E86FC-841A-0D41-B1ED-1ECE0F547372}"/>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BD6A39C-DA1C-3E4D-B5CB-2065EDD1B895}"/>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6F4BD5F-DA3F-F642-9C66-FDA02AB380DD}"/>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4BABF22-2A19-0B4B-BB4A-556499D040C6}"/>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531849D1-6F7C-064F-B6E2-47BB1F100ABD}"/>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22A015C-F9C9-154F-9355-F99B56DCA009}"/>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3073A2B-AD63-6141-A0E1-41D65A11833E}"/>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36F1C28-98E1-A14B-BF96-13191159C4E5}"/>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D8DBB39-61A8-FD4A-9BA0-ED47545B2E40}"/>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C35C452-CFFC-AF4D-B094-D16F2A019012}"/>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6B0074F-15B8-1A45-A677-A3CCDE613EE6}"/>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B88A2DB2-36FC-5E4E-A3FC-6B60202BDA54}"/>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02D2ECF-EB4B-BF42-B193-B7B0E9146728}"/>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22E0BD1-2E2B-9649-A15B-75C8CF7555D4}"/>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EDE3E56-1597-5046-BD74-88344046443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3333BB4D-808A-AF49-B0AC-C62CECD88A5D}"/>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96" name="Content Placeholder 3">
            <a:extLst>
              <a:ext uri="{FF2B5EF4-FFF2-40B4-BE49-F238E27FC236}">
                <a16:creationId xmlns:a16="http://schemas.microsoft.com/office/drawing/2014/main" id="{F1A99B58-98A2-2042-BB7F-EFAF4099D971}"/>
              </a:ext>
            </a:extLst>
          </p:cNvPr>
          <p:cNvSpPr>
            <a:spLocks noGrp="1"/>
          </p:cNvSpPr>
          <p:nvPr>
            <p:ph sz="half" idx="13"/>
          </p:nvPr>
        </p:nvSpPr>
        <p:spPr>
          <a:xfrm>
            <a:off x="5040828" y="1825625"/>
            <a:ext cx="211036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7" name="Content Placeholder 3">
            <a:extLst>
              <a:ext uri="{FF2B5EF4-FFF2-40B4-BE49-F238E27FC236}">
                <a16:creationId xmlns:a16="http://schemas.microsoft.com/office/drawing/2014/main" id="{E02E40A2-E35A-5949-9840-1A0D099F7C11}"/>
              </a:ext>
            </a:extLst>
          </p:cNvPr>
          <p:cNvSpPr>
            <a:spLocks noGrp="1"/>
          </p:cNvSpPr>
          <p:nvPr>
            <p:ph sz="half" idx="14"/>
          </p:nvPr>
        </p:nvSpPr>
        <p:spPr>
          <a:xfrm>
            <a:off x="7327056" y="1825625"/>
            <a:ext cx="211036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8" name="Content Placeholder 3">
            <a:extLst>
              <a:ext uri="{FF2B5EF4-FFF2-40B4-BE49-F238E27FC236}">
                <a16:creationId xmlns:a16="http://schemas.microsoft.com/office/drawing/2014/main" id="{ACE735C5-5DA1-BD42-9289-B01462D3FC50}"/>
              </a:ext>
            </a:extLst>
          </p:cNvPr>
          <p:cNvSpPr>
            <a:spLocks noGrp="1"/>
          </p:cNvSpPr>
          <p:nvPr>
            <p:ph sz="half" idx="15"/>
          </p:nvPr>
        </p:nvSpPr>
        <p:spPr>
          <a:xfrm>
            <a:off x="9613285" y="1825625"/>
            <a:ext cx="2110363" cy="178510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20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C89C-2ACE-D846-A340-FE8D02EA78EA}"/>
              </a:ext>
            </a:extLst>
          </p:cNvPr>
          <p:cNvSpPr>
            <a:spLocks noGrp="1"/>
          </p:cNvSpPr>
          <p:nvPr>
            <p:ph type="title" hasCustomPrompt="1"/>
          </p:nvPr>
        </p:nvSpPr>
        <p:spPr>
          <a:xfrm>
            <a:off x="468369" y="603700"/>
            <a:ext cx="11255273" cy="572464"/>
          </a:xfrm>
        </p:spPr>
        <p:txBody>
          <a:bodyPr anchor="ctr" anchorCtr="0"/>
          <a:lstStyle>
            <a:lvl1pPr>
              <a:defRPr sz="4800"/>
            </a:lvl1pPr>
          </a:lstStyle>
          <a:p>
            <a:r>
              <a:rPr lang="en-US"/>
              <a:t>Title</a:t>
            </a:r>
          </a:p>
        </p:txBody>
      </p:sp>
      <p:sp>
        <p:nvSpPr>
          <p:cNvPr id="4" name="Footer Placeholder 3">
            <a:extLst>
              <a:ext uri="{FF2B5EF4-FFF2-40B4-BE49-F238E27FC236}">
                <a16:creationId xmlns:a16="http://schemas.microsoft.com/office/drawing/2014/main" id="{19C9AB64-0F26-1540-9027-CA8C6170BDAE}"/>
              </a:ext>
            </a:extLst>
          </p:cNvPr>
          <p:cNvSpPr>
            <a:spLocks noGrp="1"/>
          </p:cNvSpPr>
          <p:nvPr>
            <p:ph type="ftr" sz="quarter" idx="11"/>
          </p:nvPr>
        </p:nvSpPr>
        <p:spPr/>
        <p:txBody>
          <a:bodyPr/>
          <a:lstStyle/>
          <a:p>
            <a:r>
              <a:rPr lang="en-US"/>
              <a:t>Catalyzing Transformation In Education</a:t>
            </a:r>
          </a:p>
        </p:txBody>
      </p:sp>
      <p:sp>
        <p:nvSpPr>
          <p:cNvPr id="5" name="Slide Number Placeholder 4">
            <a:extLst>
              <a:ext uri="{FF2B5EF4-FFF2-40B4-BE49-F238E27FC236}">
                <a16:creationId xmlns:a16="http://schemas.microsoft.com/office/drawing/2014/main" id="{ED612751-98FF-974F-B000-5C2CB776C1F6}"/>
              </a:ext>
            </a:extLst>
          </p:cNvPr>
          <p:cNvSpPr>
            <a:spLocks noGrp="1"/>
          </p:cNvSpPr>
          <p:nvPr>
            <p:ph type="sldNum" sz="quarter" idx="12"/>
          </p:nvPr>
        </p:nvSpPr>
        <p:spPr/>
        <p:txBody>
          <a:bodyPr/>
          <a:lstStyle/>
          <a:p>
            <a:fld id="{119EE5AA-4A82-3F49-B3AB-06358B8BA8C5}" type="slidenum">
              <a:rPr lang="en-US" smtClean="0"/>
              <a:t>‹#›</a:t>
            </a:fld>
            <a:endParaRPr lang="en-US"/>
          </a:p>
        </p:txBody>
      </p:sp>
    </p:spTree>
    <p:extLst>
      <p:ext uri="{BB962C8B-B14F-4D97-AF65-F5344CB8AC3E}">
        <p14:creationId xmlns:p14="http://schemas.microsoft.com/office/powerpoint/2010/main" val="257944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01B">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C8779595-AB1C-2543-9CC5-DB4169DF3ADD}"/>
              </a:ext>
            </a:extLst>
          </p:cNvPr>
          <p:cNvSpPr/>
          <p:nvPr userDrawn="1"/>
        </p:nvSpPr>
        <p:spPr>
          <a:xfrm>
            <a:off x="0" y="0"/>
            <a:ext cx="12192000"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1">
            <a:extLst>
              <a:ext uri="{FF2B5EF4-FFF2-40B4-BE49-F238E27FC236}">
                <a16:creationId xmlns:a16="http://schemas.microsoft.com/office/drawing/2014/main" id="{12C18C64-D2FC-684B-A311-BEA008B1EA44}"/>
              </a:ext>
            </a:extLst>
          </p:cNvPr>
          <p:cNvSpPr>
            <a:spLocks noGrp="1"/>
          </p:cNvSpPr>
          <p:nvPr>
            <p:ph type="title" hasCustomPrompt="1"/>
          </p:nvPr>
        </p:nvSpPr>
        <p:spPr>
          <a:xfrm>
            <a:off x="468000" y="576000"/>
            <a:ext cx="11255273" cy="429348"/>
          </a:xfrm>
        </p:spPr>
        <p:txBody>
          <a:bodyPr anchor="ctr" anchorCtr="0"/>
          <a:lstStyle>
            <a:lvl1pPr>
              <a:defRPr sz="3600">
                <a:solidFill>
                  <a:schemeClr val="tx2"/>
                </a:solidFill>
              </a:defRPr>
            </a:lvl1pPr>
          </a:lstStyle>
          <a:p>
            <a:r>
              <a:rPr lang="en-US"/>
              <a:t>Title</a:t>
            </a:r>
          </a:p>
        </p:txBody>
      </p:sp>
      <p:sp>
        <p:nvSpPr>
          <p:cNvPr id="3" name="Content Placeholder 2">
            <a:extLst>
              <a:ext uri="{FF2B5EF4-FFF2-40B4-BE49-F238E27FC236}">
                <a16:creationId xmlns:a16="http://schemas.microsoft.com/office/drawing/2014/main" id="{9AD88967-CB80-B84C-89C9-9756811F3549}"/>
              </a:ext>
            </a:extLst>
          </p:cNvPr>
          <p:cNvSpPr>
            <a:spLocks noGrp="1"/>
          </p:cNvSpPr>
          <p:nvPr>
            <p:ph idx="1"/>
          </p:nvPr>
        </p:nvSpPr>
        <p:spPr>
          <a:xfrm>
            <a:off x="468369" y="1828280"/>
            <a:ext cx="11255273" cy="1442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FCD18E4-44C6-8647-B5F1-45A5A9ABB020}"/>
              </a:ext>
            </a:extLst>
          </p:cNvPr>
          <p:cNvSpPr>
            <a:spLocks noGrp="1"/>
          </p:cNvSpPr>
          <p:nvPr>
            <p:ph type="sldNum" sz="quarter" idx="12"/>
          </p:nvPr>
        </p:nvSpPr>
        <p:spPr/>
        <p:txBody>
          <a:bodyPr/>
          <a:lstStyle>
            <a:lvl1pPr>
              <a:defRPr>
                <a:solidFill>
                  <a:schemeClr val="bg2"/>
                </a:solidFill>
              </a:defRPr>
            </a:lvl1pPr>
          </a:lstStyle>
          <a:p>
            <a:fld id="{119EE5AA-4A82-3F49-B3AB-06358B8BA8C5}" type="slidenum">
              <a:rPr lang="en-US" smtClean="0"/>
              <a:pPr/>
              <a:t>‹#›</a:t>
            </a:fld>
            <a:endParaRPr lang="en-US"/>
          </a:p>
        </p:txBody>
      </p:sp>
      <p:grpSp>
        <p:nvGrpSpPr>
          <p:cNvPr id="7" name="Group 6">
            <a:extLst>
              <a:ext uri="{FF2B5EF4-FFF2-40B4-BE49-F238E27FC236}">
                <a16:creationId xmlns:a16="http://schemas.microsoft.com/office/drawing/2014/main" id="{3FFAF810-87CF-FD47-BE63-1E5A37AFDE67}"/>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CBF9DE94-9ACD-5D44-AF1E-3F2CC11AD8D5}"/>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95F42F58-AC33-2D42-95B2-5404021DD6E2}"/>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3CEBB7D2-EEFD-4240-AF98-1ADDC367169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4BD327D-B4E5-A149-B4E0-248A8661DCA8}"/>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DFAE9FF-829A-734E-B57D-C16DE318DE90}"/>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0F475EB-8CBC-7744-B8D8-19D7F8DEAD8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449EAF1-2185-4F40-8605-FB735CE9181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AD07F7D6-FB5D-604C-9968-06BE839599FA}"/>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861745F-36BF-B248-9565-730FABFDF41D}"/>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345A6E6-6E3B-C64A-AC68-68C179D6A94A}"/>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6648158B-4F78-1B4E-B166-8C5C9FA8414E}"/>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CF74B5D-D6C5-F64D-948B-7B3DA3FAFD4B}"/>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9E69D0C-6E06-B44C-AD75-94B880B6B5B3}"/>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E23E5A2-713F-A34A-A1D8-911D10F3C3D2}"/>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B03F9FC-8E0E-D840-8E75-F86E55B8889A}"/>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E58A75B-6D44-5B46-BF60-8820014D5FA4}"/>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8633DC0-1D86-064F-9833-AA0ABD305362}"/>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96C18B1-AF8E-8F44-98F0-FD93C5A755CB}"/>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E9679D3-302F-084A-A3E6-7FEA698F8DDF}"/>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DA9C76E2-07D9-EA4A-85A4-51385B21BE6B}"/>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86913F9-8046-CE49-A3F9-14828ACBFF47}"/>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28673F9-9E12-AC4D-846F-759CB0106531}"/>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BD95EFE-29C0-C444-836B-493AFBB5181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45761FD-DFAD-2843-BDE5-551362299F72}"/>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125F9D19-3D32-D94B-9C83-AF8138CB364D}"/>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D73914E-E304-F346-8FBD-0390B67FA20C}"/>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5171974-CF35-2742-B750-5B94C263BE05}"/>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EA7A1BC-D1A2-7440-8D05-ACCEE4E9891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3FE4C53-F45E-504D-94A0-1CA1CD3F15E5}"/>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1E36593-0771-A24C-952D-A64CF598AEC3}"/>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42D88BDF-D57F-D144-B0D5-FC0564AB3094}"/>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3AAB237D-94CF-C343-8FFB-6BAA56F93CEB}"/>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A3E5E30-FF2C-6B48-8164-FE86FCBA1DBA}"/>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650DFECE-EBF8-504C-805C-85BE77ADBEDC}"/>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A961ACE5-71A1-C644-A9DF-9EBDF0AB5EF0}"/>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D190F80-E326-C64E-ADBB-AB5923A87858}"/>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A293094-D0D4-2341-92AE-C3A6CFE8095F}"/>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B72B9F9-71EB-2145-AB88-B32AC85C7390}"/>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7BFB6D-5C8B-DE48-A2B3-A77DDF82AB7E}"/>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8FE79F9-4A39-6B4C-AC19-2E63FD891BEF}"/>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94D7B34-5F80-3449-8CFA-F8FBE9F3ECCF}"/>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6C71190-FAD5-F64B-880F-EF21CE6C1A38}"/>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9F64211-CB89-9A4C-B213-820A40256A0E}"/>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7F521C3-06A2-444C-A49B-090009AF22B1}"/>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B853030-659E-D84B-9781-74F8AFBD8128}"/>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2BB9D15-DB07-044D-8170-A63B39B26CAD}"/>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D75C30C-BECF-1A4F-9C40-C3A13C531569}"/>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C924131-4805-534A-8DD5-8821B56753F1}"/>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8238A9E-2293-ED4E-A5CE-1F446BA8217B}"/>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CAA56A-BA9C-A646-9720-70444095D41E}"/>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C909B4C-9437-F849-995C-59500EC9154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06FAFF7-9E75-C44A-BC1E-5E894BCC4F4E}"/>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E4BE4F2-E5B0-2645-8317-E28399A3F68D}"/>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4DDFB7F-79A6-A14A-A690-BB27CD747B1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B4BCE4D-E2E6-8D4C-B785-38CE121B36B1}"/>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1657213-3D8C-0F4D-B583-E4659A61661B}"/>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434695E-D64C-CE44-A63F-45EA66B697F9}"/>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E6B58B7-502E-924F-B5D6-862E9A035E5C}"/>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15179D8-6503-C648-844A-319C3ED72BC2}"/>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4460C35-742A-8240-AF3A-F2AC68B015F0}"/>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935BDFD-6DF5-3848-99C9-908910B408B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1F10AC4-695C-064D-8611-1DAC61E65280}"/>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6AF95BF-5F78-8A48-A066-94B5E386BC87}"/>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3995C1D-A7C0-7A40-BB2A-B99ADC311AE4}"/>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FC4A408-DAC9-634A-891A-F46C424FC7E4}"/>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51C0548-77FF-3044-BEBB-BD34295197C4}"/>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1FAFFD-B8DC-8D44-B338-D676EF20C89D}"/>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B554DDF-2F56-0F42-831D-2A90CDC52EB2}"/>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7C8351E-4861-454F-B650-91837ACD6381}"/>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5A562E7-1E35-674A-8DFF-52553D1EB33E}"/>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F84C237-1C0A-364F-BE5F-71923B8B9F30}"/>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7AF3734-6B5C-DD47-86FD-9DA91BABCCCB}"/>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1B769CA-1D4B-A74B-889D-6B1BA04FDCDD}"/>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CC24978-00B8-5048-953D-01DDC7D7D558}"/>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CD42BE4-73EA-DE4A-9812-52BA75A52C17}"/>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A2E702A4-DE43-C945-BA3E-B0B0FB156F6B}"/>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DC39919-01B8-E84D-B812-EE72D0FFADB0}"/>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C8BF2B6-19CA-2B44-9D00-0B362E14FFC1}"/>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EF8604A-3D37-D24D-8010-EC8943A30FC3}"/>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B72FD87-E92B-EE4B-B72C-C58E2AE073A4}"/>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7CEBB20-38A3-6A41-959C-326DF7D3DBD5}"/>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F3A64F2-68CB-4041-AAB3-0D0DD801403B}"/>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00E636A-790A-7842-BD4B-BBE48BE57D4E}"/>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531E41A-8793-5148-88CA-83B8F8C61BDD}"/>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F6A1062-0AE2-4740-9E55-FFC49ADB4DA2}"/>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DC342F0-68F1-0543-A5FE-6FE491F5844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2AFD4AE-8652-8949-89E9-A10BCE5B88D6}"/>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4" name="Group 103">
            <a:extLst>
              <a:ext uri="{FF2B5EF4-FFF2-40B4-BE49-F238E27FC236}">
                <a16:creationId xmlns:a16="http://schemas.microsoft.com/office/drawing/2014/main" id="{1693ABB1-8340-9C41-91DF-AD5D942DB711}"/>
              </a:ext>
            </a:extLst>
          </p:cNvPr>
          <p:cNvGrpSpPr>
            <a:grpSpLocks noChangeAspect="1"/>
          </p:cNvGrpSpPr>
          <p:nvPr userDrawn="1"/>
        </p:nvGrpSpPr>
        <p:grpSpPr>
          <a:xfrm>
            <a:off x="468369" y="6092977"/>
            <a:ext cx="1662681" cy="504000"/>
            <a:chOff x="9525" y="2251075"/>
            <a:chExt cx="10080264" cy="3055578"/>
          </a:xfrm>
        </p:grpSpPr>
        <p:grpSp>
          <p:nvGrpSpPr>
            <p:cNvPr id="105" name="Group 104">
              <a:extLst>
                <a:ext uri="{FF2B5EF4-FFF2-40B4-BE49-F238E27FC236}">
                  <a16:creationId xmlns:a16="http://schemas.microsoft.com/office/drawing/2014/main" id="{666392CF-A1FD-974D-95AF-43DC15FCCD87}"/>
                </a:ext>
              </a:extLst>
            </p:cNvPr>
            <p:cNvGrpSpPr/>
            <p:nvPr/>
          </p:nvGrpSpPr>
          <p:grpSpPr>
            <a:xfrm>
              <a:off x="9525" y="2251075"/>
              <a:ext cx="5927365" cy="3055578"/>
              <a:chOff x="9525" y="2251075"/>
              <a:chExt cx="5927365" cy="3055578"/>
            </a:xfrm>
          </p:grpSpPr>
          <p:sp>
            <p:nvSpPr>
              <p:cNvPr id="107" name="Freeform 106">
                <a:extLst>
                  <a:ext uri="{FF2B5EF4-FFF2-40B4-BE49-F238E27FC236}">
                    <a16:creationId xmlns:a16="http://schemas.microsoft.com/office/drawing/2014/main" id="{241D3DF5-EC40-6347-9657-47EE6EA057FB}"/>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08" name="Freeform 3">
                <a:extLst>
                  <a:ext uri="{FF2B5EF4-FFF2-40B4-BE49-F238E27FC236}">
                    <a16:creationId xmlns:a16="http://schemas.microsoft.com/office/drawing/2014/main" id="{00456D4F-F1B7-6046-B0DC-60C0C6D4D033}"/>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6" name="Freeform 105">
              <a:extLst>
                <a:ext uri="{FF2B5EF4-FFF2-40B4-BE49-F238E27FC236}">
                  <a16:creationId xmlns:a16="http://schemas.microsoft.com/office/drawing/2014/main" id="{7CF40D21-CFE4-014A-A56D-1000D63DB939}"/>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Tree>
    <p:extLst>
      <p:ext uri="{BB962C8B-B14F-4D97-AF65-F5344CB8AC3E}">
        <p14:creationId xmlns:p14="http://schemas.microsoft.com/office/powerpoint/2010/main" val="20283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27B017A-A1BC-2B46-89D1-7696CD87F458}"/>
              </a:ext>
            </a:extLst>
          </p:cNvPr>
          <p:cNvGrpSpPr/>
          <p:nvPr userDrawn="1"/>
        </p:nvGrpSpPr>
        <p:grpSpPr>
          <a:xfrm>
            <a:off x="-360600" y="-360002"/>
            <a:ext cx="12913200" cy="7578002"/>
            <a:chOff x="-360600" y="-360002"/>
            <a:chExt cx="12913200" cy="7578002"/>
          </a:xfrm>
        </p:grpSpPr>
        <p:sp>
          <p:nvSpPr>
            <p:cNvPr id="6" name="Rectangle 5">
              <a:extLst>
                <a:ext uri="{FF2B5EF4-FFF2-40B4-BE49-F238E27FC236}">
                  <a16:creationId xmlns:a16="http://schemas.microsoft.com/office/drawing/2014/main" id="{5F039D57-0428-C740-B3CD-5915A483EC7A}"/>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7" name="Group 6">
              <a:extLst>
                <a:ext uri="{FF2B5EF4-FFF2-40B4-BE49-F238E27FC236}">
                  <a16:creationId xmlns:a16="http://schemas.microsoft.com/office/drawing/2014/main" id="{39F46BF6-3861-D84B-85C9-46FBE57CE227}"/>
                </a:ext>
              </a:extLst>
            </p:cNvPr>
            <p:cNvGrpSpPr/>
            <p:nvPr userDrawn="1"/>
          </p:nvGrpSpPr>
          <p:grpSpPr>
            <a:xfrm>
              <a:off x="-360600" y="0"/>
              <a:ext cx="180000" cy="6858000"/>
              <a:chOff x="-360600" y="0"/>
              <a:chExt cx="180000" cy="6858000"/>
            </a:xfrm>
          </p:grpSpPr>
          <p:cxnSp>
            <p:nvCxnSpPr>
              <p:cNvPr id="62" name="Straight Connector 61">
                <a:extLst>
                  <a:ext uri="{FF2B5EF4-FFF2-40B4-BE49-F238E27FC236}">
                    <a16:creationId xmlns:a16="http://schemas.microsoft.com/office/drawing/2014/main" id="{012F9345-B6D4-2643-87F3-F9C727711B9B}"/>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84ABA743-EE4E-4C42-8AC4-41AF9028952B}"/>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64296CB9-CC54-1B42-9C19-281365FB857A}"/>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0DDF5159-A087-2047-9E44-B8F5422BFE85}"/>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D9B3760-E73F-A54D-AC14-B033CAB6913C}"/>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51E77940-CC1B-744E-90AF-2A281B39176B}"/>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AAA97C6A-E34D-6A42-B9FA-AA8FB5627A3E}"/>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2F87F34B-1EF9-5E47-88F4-6CA1725A64B4}"/>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28C2166F-B997-1242-AEFA-12C015F1755B}"/>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16568EB3-EE9C-FA43-BB19-C28DB39BB598}"/>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7AEB4AB-F7FE-6141-AC3D-E00D069116AE}"/>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91F5C7F-1306-204F-9575-1339A756E2F0}"/>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7907B1F0-74DA-A04C-9FBF-E96FD6848049}"/>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45794F53-6211-2946-B439-5809843B5E2E}"/>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FE48F312-CCA1-1E46-8FEE-0468B4483855}"/>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24CDBB3-6AF2-9946-AC66-DB952FD3C849}"/>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24C0324C-D73C-284C-86AB-57C77571ADEF}"/>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DC35D2FE-0FE5-CB41-8728-B61D5DC4C0F5}"/>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0FB354F3-82A3-0D49-8DEA-EB00DAE528C8}"/>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B52A6F95-35D7-3F40-BBAE-804AD60A62AE}"/>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DD2C4239-B3AD-8D4A-B5B4-A82EABB2AD74}"/>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F65EA724-ACE6-3A4F-824D-0C2FFDF0A032}"/>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A688DDAC-981D-4642-B6C6-F72111BBD2C1}"/>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F21CD42A-DBD5-1A45-BD77-525431EAF6D4}"/>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EA86BC19-4F65-4744-ABB6-54DF5DE58FAD}"/>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4E8E5F27-D795-1F4B-A234-77A2E62BA3A4}"/>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830EF0D9-510A-2842-B767-A354C56DF4EC}"/>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AA973E46-4517-834F-8018-C51008141BC2}"/>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1BB3DF6-CE05-F240-B0BF-5A682AA64D19}"/>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6B282FF9-96D3-2543-BB29-8852695CA501}"/>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3EA852C8-44B5-1544-B0E3-B8F260C2304B}"/>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E579BC3E-BC12-1448-A802-A83F1E9EAAD0}"/>
                </a:ext>
              </a:extLst>
            </p:cNvPr>
            <p:cNvGrpSpPr/>
            <p:nvPr userDrawn="1"/>
          </p:nvGrpSpPr>
          <p:grpSpPr>
            <a:xfrm>
              <a:off x="-600" y="-360002"/>
              <a:ext cx="12193200" cy="180000"/>
              <a:chOff x="-600" y="-360002"/>
              <a:chExt cx="12193200" cy="180000"/>
            </a:xfrm>
          </p:grpSpPr>
          <p:cxnSp>
            <p:nvCxnSpPr>
              <p:cNvPr id="9" name="Straight Connector 8">
                <a:extLst>
                  <a:ext uri="{FF2B5EF4-FFF2-40B4-BE49-F238E27FC236}">
                    <a16:creationId xmlns:a16="http://schemas.microsoft.com/office/drawing/2014/main" id="{80AAADBA-F5F3-764A-BE83-BDE2C6C54630}"/>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3E6B8F8-7AF4-D946-BE65-9D7C991F0843}"/>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C97145A-78A8-6E49-BD1C-7A18FDF96CEE}"/>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E12C5CA-971C-524A-9394-4374788D6944}"/>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40E4D36-C961-5743-909E-6BE8DFD43682}"/>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1A83496-3BCE-1348-8985-330FDB55106E}"/>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B51627C-F2DC-7A43-A255-AB0FEDD08F42}"/>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C76A121-E5CF-6140-A961-361ACA42E78B}"/>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E4C44CE-9A7D-A043-BA34-E8AD7650766D}"/>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DD19FE9-BDB4-2D44-9D0C-F7844F0377C0}"/>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77F06AC-4047-FB4D-A16F-0E5AC846EC37}"/>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A187190-1B9E-8044-8974-59A311B19B5C}"/>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A1D6974-EECA-0B45-86F0-00A828F4031C}"/>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2D2EE53-AA0C-6F4C-8CA9-4A9DBDC2FBB4}"/>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380434C-47F4-C547-B8CE-E6FB0FD24577}"/>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14AE07A-FF06-114C-BD74-5A82945E4143}"/>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1FB04D4-5DC3-4C42-A042-8FF949F7B158}"/>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228E50C-2E3B-8846-B3BB-475A5A3DBE6F}"/>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4CBF179-8047-D44E-8604-015468200839}"/>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1B09E68-F6C6-7442-8453-E5A52227F48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93BE97E-6D43-554D-B5FD-18A0F46E64FE}"/>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4A98F11-7640-C64D-88F0-44026DDF8B4E}"/>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54D1C6B-15C3-8146-B95A-21801921D507}"/>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476FA06-96D7-2E43-96C0-ED9BB8983498}"/>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62B5D9B-0DA8-FF4E-A43E-ADBF36679EA5}"/>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8C439B8-8322-FA40-B8CD-E2E95164BF7E}"/>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A05ED79-8710-1F46-9AB8-9680D9EBA057}"/>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1D9852D-0506-F84E-81D7-591345D8AB39}"/>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64FAB81-6A5F-C845-A409-64790136E918}"/>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9905F6FE-E78D-C94D-BDE7-312B97F66102}"/>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81A094B-05B5-F44A-9BA0-55E49ED3B101}"/>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14899C3-33EF-5F41-9B88-4D4F5979F3B8}"/>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3148A52-7F57-3840-8321-705124DAD2FA}"/>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47626FA-7E99-484D-ADFC-11F4A56DE8ED}"/>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7206C58-C57C-5F4A-89E8-BA6A449AA9D2}"/>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74A97E3-4D66-B347-9F0F-843065BCB954}"/>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9CC56BCD-89F6-AB44-9FA1-40DCE88F8969}"/>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4F4DF7F6-2B6F-9142-93BE-80D87B2FF9B6}"/>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E60DED2F-CE3A-F544-9638-55EEA8DDCD98}"/>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4C9A634D-F123-CA4E-AD88-67E9E2E71BA8}"/>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A8BB372-7B03-D44B-8D0E-0A0DFC3D39F9}"/>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E63245F-69B6-EB4F-A24B-129682D851FB}"/>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1C1401F-8663-C240-BA6C-AD99A4A798B7}"/>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4136F705-89BE-B747-BAFE-E57673B093C7}"/>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8EC9608-8D6D-6D49-AB32-7BD287066102}"/>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CF007AA-AD44-B742-BA04-CCDA3C1CF6FD}"/>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B06B653-0B74-344B-9C32-2CB3106826E6}"/>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20202EB2-D09D-F04E-BC90-72F43BABE122}"/>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727021E-9338-D24F-BD6E-B40E2A7B80A2}"/>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238301A-46C1-E340-BC48-689D8549B821}"/>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5668D16C-FAC9-464F-8F3F-249B70C51948}"/>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270580A-A8D0-C34B-B3AF-C50380C0BE35}"/>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DD220DA-D9B8-2D45-A2EA-47CAD97E4764}"/>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36608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EB30-EC40-4E35-A982-D4E5D8EF706A}"/>
              </a:ext>
            </a:extLst>
          </p:cNvPr>
          <p:cNvSpPr>
            <a:spLocks noGrp="1"/>
          </p:cNvSpPr>
          <p:nvPr>
            <p:ph type="ctrTitle"/>
          </p:nvPr>
        </p:nvSpPr>
        <p:spPr>
          <a:xfrm>
            <a:off x="1524000" y="1400071"/>
            <a:ext cx="9144000" cy="2387600"/>
          </a:xfrm>
          <a:prstGeom prst="rect">
            <a:avLst/>
          </a:prstGeom>
        </p:spPr>
        <p:txBody>
          <a:bodyPr anchor="b">
            <a:normAutofit/>
          </a:bodyPr>
          <a:lstStyle>
            <a:lvl1pPr algn="ctr">
              <a:defRPr sz="62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1E8DA57-40E2-4AA0-A6E9-2ED99AF35D33}"/>
              </a:ext>
            </a:extLst>
          </p:cNvPr>
          <p:cNvSpPr>
            <a:spLocks noGrp="1"/>
          </p:cNvSpPr>
          <p:nvPr>
            <p:ph type="subTitle" idx="1"/>
          </p:nvPr>
        </p:nvSpPr>
        <p:spPr>
          <a:xfrm>
            <a:off x="1524000" y="3852650"/>
            <a:ext cx="9144000" cy="1138898"/>
          </a:xfrm>
          <a:prstGeom prst="rect">
            <a:avLst/>
          </a:prstGeo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2" name="Picture 11">
            <a:extLst>
              <a:ext uri="{FF2B5EF4-FFF2-40B4-BE49-F238E27FC236}">
                <a16:creationId xmlns:a16="http://schemas.microsoft.com/office/drawing/2014/main" id="{EA865245-BCC5-4B5D-8DA6-75D799887CC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63208" y="5600484"/>
            <a:ext cx="2375826" cy="719999"/>
          </a:xfrm>
          <a:prstGeom prst="rect">
            <a:avLst/>
          </a:prstGeom>
        </p:spPr>
      </p:pic>
    </p:spTree>
    <p:extLst>
      <p:ext uri="{BB962C8B-B14F-4D97-AF65-F5344CB8AC3E}">
        <p14:creationId xmlns:p14="http://schemas.microsoft.com/office/powerpoint/2010/main" val="6869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ection Title">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16F4F6AA-9D7B-DC40-9ED9-621A7F95E620}"/>
              </a:ext>
            </a:extLst>
          </p:cNvPr>
          <p:cNvSpPr/>
          <p:nvPr userDrawn="1"/>
        </p:nvSpPr>
        <p:spPr>
          <a:xfrm>
            <a:off x="10731501" y="0"/>
            <a:ext cx="1460499" cy="1463040"/>
          </a:xfrm>
          <a:prstGeom prst="rect">
            <a:avLst/>
          </a:prstGeom>
          <a:solidFill>
            <a:srgbClr val="43D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661EE70-5490-4043-B76B-18491A029280}"/>
              </a:ext>
            </a:extLst>
          </p:cNvPr>
          <p:cNvSpPr/>
          <p:nvPr userDrawn="1"/>
        </p:nvSpPr>
        <p:spPr>
          <a:xfrm>
            <a:off x="0" y="-1"/>
            <a:ext cx="4619625"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EC894D0-CFA4-401C-8D36-BE106F56C1E4}"/>
              </a:ext>
            </a:extLst>
          </p:cNvPr>
          <p:cNvSpPr>
            <a:spLocks noGrp="1"/>
          </p:cNvSpPr>
          <p:nvPr>
            <p:ph type="title"/>
          </p:nvPr>
        </p:nvSpPr>
        <p:spPr>
          <a:xfrm>
            <a:off x="440267" y="467361"/>
            <a:ext cx="3598333" cy="3576320"/>
          </a:xfrm>
          <a:prstGeom prst="rect">
            <a:avLst/>
          </a:prstGeom>
        </p:spPr>
        <p:txBody>
          <a:bodyPr anchor="b">
            <a:normAutofit/>
          </a:bodyPr>
          <a:lstStyle>
            <a:lvl1pPr>
              <a:defRPr sz="4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C07378-A0DE-4668-9D54-C324E5D21E28}"/>
              </a:ext>
            </a:extLst>
          </p:cNvPr>
          <p:cNvSpPr>
            <a:spLocks noGrp="1"/>
          </p:cNvSpPr>
          <p:nvPr>
            <p:ph type="body" idx="1"/>
          </p:nvPr>
        </p:nvSpPr>
        <p:spPr>
          <a:xfrm>
            <a:off x="440267" y="4781974"/>
            <a:ext cx="3598333" cy="751840"/>
          </a:xfrm>
          <a:prstGeom prst="rect">
            <a:avLst/>
          </a:prstGeom>
        </p:spPr>
        <p:txBody>
          <a:bodyPr>
            <a:normAutofit/>
          </a:bodyPr>
          <a:lstStyle>
            <a:lvl1pPr marL="0" indent="0">
              <a:buNone/>
              <a:defRPr sz="1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
            <a:extLst>
              <a:ext uri="{FF2B5EF4-FFF2-40B4-BE49-F238E27FC236}">
                <a16:creationId xmlns:a16="http://schemas.microsoft.com/office/drawing/2014/main" id="{C022F777-4A2E-894F-9E6F-A2129F245B44}"/>
              </a:ext>
            </a:extLst>
          </p:cNvPr>
          <p:cNvSpPr/>
          <p:nvPr userDrawn="1"/>
        </p:nvSpPr>
        <p:spPr>
          <a:xfrm>
            <a:off x="4084991" y="5402911"/>
            <a:ext cx="1460499" cy="1463040"/>
          </a:xfrm>
          <a:prstGeom prst="rect">
            <a:avLst/>
          </a:prstGeom>
          <a:solidFill>
            <a:srgbClr val="43D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a:extLst>
              <a:ext uri="{FF2B5EF4-FFF2-40B4-BE49-F238E27FC236}">
                <a16:creationId xmlns:a16="http://schemas.microsoft.com/office/drawing/2014/main" id="{E1500906-12A6-4D93-90A4-3A4797501C35}"/>
              </a:ext>
            </a:extLst>
          </p:cNvPr>
          <p:cNvSpPr>
            <a:spLocks noGrp="1"/>
          </p:cNvSpPr>
          <p:nvPr>
            <p:ph type="pic" sz="quarter" idx="13"/>
          </p:nvPr>
        </p:nvSpPr>
        <p:spPr>
          <a:xfrm>
            <a:off x="4619627" y="531285"/>
            <a:ext cx="7019778" cy="5805598"/>
          </a:xfrm>
          <a:prstGeom prst="rect">
            <a:avLst/>
          </a:prstGeom>
          <a:solidFill>
            <a:schemeClr val="bg1"/>
          </a:solidFill>
          <a:ln>
            <a:noFill/>
          </a:ln>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161247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997">
          <p15:clr>
            <a:srgbClr val="FBAE40"/>
          </p15:clr>
        </p15:guide>
        <p15:guide id="2" pos="291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EC0E-3484-40D9-AB94-27C2206758E8}"/>
              </a:ext>
            </a:extLst>
          </p:cNvPr>
          <p:cNvSpPr>
            <a:spLocks noGrp="1"/>
          </p:cNvSpPr>
          <p:nvPr>
            <p:ph type="title"/>
          </p:nvPr>
        </p:nvSpPr>
        <p:spPr>
          <a:xfrm>
            <a:off x="407986" y="429400"/>
            <a:ext cx="11233151" cy="123037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174E81-AB71-4C90-882E-F415B97FA345}"/>
              </a:ext>
            </a:extLst>
          </p:cNvPr>
          <p:cNvSpPr>
            <a:spLocks noGrp="1"/>
          </p:cNvSpPr>
          <p:nvPr>
            <p:ph idx="1"/>
          </p:nvPr>
        </p:nvSpPr>
        <p:spPr>
          <a:xfrm>
            <a:off x="429207" y="2929812"/>
            <a:ext cx="11211931" cy="2947113"/>
          </a:xfrm>
          <a:prstGeom prst="rect">
            <a:avLst/>
          </a:prstGeo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5962CDB9-9E6D-4CFC-B0D2-FE5B0EA7B7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0075FB-7F99-4CBB-9363-1A5D16F303F4}"/>
              </a:ext>
            </a:extLst>
          </p:cNvPr>
          <p:cNvSpPr>
            <a:spLocks noGrp="1"/>
          </p:cNvSpPr>
          <p:nvPr>
            <p:ph type="sldNum" sz="quarter" idx="12"/>
          </p:nvPr>
        </p:nvSpPr>
        <p:spPr/>
        <p:txBody>
          <a:bodyPr/>
          <a:lstStyle/>
          <a:p>
            <a:fld id="{E3FC4C63-08FD-4EBB-BA80-38EB37BE194F}" type="slidenum">
              <a:rPr lang="en-GB" smtClean="0"/>
              <a:t>‹#›</a:t>
            </a:fld>
            <a:endParaRPr lang="en-GB"/>
          </a:p>
        </p:txBody>
      </p:sp>
      <p:sp>
        <p:nvSpPr>
          <p:cNvPr id="7" name="Text Placeholder 10">
            <a:extLst>
              <a:ext uri="{FF2B5EF4-FFF2-40B4-BE49-F238E27FC236}">
                <a16:creationId xmlns:a16="http://schemas.microsoft.com/office/drawing/2014/main" id="{3E92A2A0-C3B3-49FD-BE56-77238DAFB003}"/>
              </a:ext>
            </a:extLst>
          </p:cNvPr>
          <p:cNvSpPr>
            <a:spLocks noGrp="1"/>
          </p:cNvSpPr>
          <p:nvPr>
            <p:ph type="body" sz="quarter" idx="13" hasCustomPrompt="1"/>
          </p:nvPr>
        </p:nvSpPr>
        <p:spPr>
          <a:xfrm>
            <a:off x="407987" y="1693116"/>
            <a:ext cx="11234889" cy="365125"/>
          </a:xfrm>
          <a:prstGeom prst="rect">
            <a:avLst/>
          </a:prstGeom>
        </p:spPr>
        <p:txBody>
          <a:bodyPr lIns="108000">
            <a:noAutofit/>
          </a:bodyPr>
          <a:lstStyle>
            <a:lvl1pPr marL="0" indent="0">
              <a:buFont typeface="Arial" panose="020B0604020202020204" pitchFamily="34" charset="0"/>
              <a:buNone/>
              <a:defRPr sz="1800" b="1">
                <a:solidFill>
                  <a:schemeClr val="bg1"/>
                </a:solidFill>
              </a:defRPr>
            </a:lvl1pPr>
          </a:lstStyle>
          <a:p>
            <a:pPr lvl="0"/>
            <a:r>
              <a:rPr lang="en-US"/>
              <a:t>Click to add subtitle</a:t>
            </a:r>
            <a:endParaRPr lang="en-GB"/>
          </a:p>
        </p:txBody>
      </p:sp>
    </p:spTree>
    <p:extLst>
      <p:ext uri="{BB962C8B-B14F-4D97-AF65-F5344CB8AC3E}">
        <p14:creationId xmlns:p14="http://schemas.microsoft.com/office/powerpoint/2010/main" val="295357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Landscape photo_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4A487-EC97-4E84-B61D-CE714BEA2824}"/>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3BD6477B-0EBC-4EDD-81E6-E965FCD0AC40}"/>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85D03CBD-19A7-4783-86CD-1CAE556B99DD}"/>
              </a:ext>
            </a:extLst>
          </p:cNvPr>
          <p:cNvSpPr>
            <a:spLocks noGrp="1"/>
          </p:cNvSpPr>
          <p:nvPr>
            <p:ph type="sldNum" sz="quarter" idx="11"/>
          </p:nvPr>
        </p:nvSpPr>
        <p:spPr/>
        <p:txBody>
          <a:bodyPr/>
          <a:lstStyle/>
          <a:p>
            <a:fld id="{E3FC4C63-08FD-4EBB-BA80-38EB37BE194F}" type="slidenum">
              <a:rPr lang="en-GB" smtClean="0"/>
              <a:pPr/>
              <a:t>‹#›</a:t>
            </a:fld>
            <a:endParaRPr lang="en-GB"/>
          </a:p>
        </p:txBody>
      </p:sp>
      <p:sp>
        <p:nvSpPr>
          <p:cNvPr id="8" name="Picture Placeholder 7">
            <a:extLst>
              <a:ext uri="{FF2B5EF4-FFF2-40B4-BE49-F238E27FC236}">
                <a16:creationId xmlns:a16="http://schemas.microsoft.com/office/drawing/2014/main" id="{35D3A47C-F207-4AB0-BF18-5924A8797ED9}"/>
              </a:ext>
            </a:extLst>
          </p:cNvPr>
          <p:cNvSpPr>
            <a:spLocks noGrp="1"/>
          </p:cNvSpPr>
          <p:nvPr>
            <p:ph type="pic" sz="quarter" idx="12"/>
          </p:nvPr>
        </p:nvSpPr>
        <p:spPr>
          <a:xfrm>
            <a:off x="0" y="1938338"/>
            <a:ext cx="12192000" cy="2811462"/>
          </a:xfrm>
          <a:prstGeom prst="rect">
            <a:avLst/>
          </a:prstGeom>
        </p:spPr>
        <p:txBody>
          <a:bodyPr/>
          <a:lstStyle/>
          <a:p>
            <a:r>
              <a:rPr lang="en-US"/>
              <a:t>Click icon to add picture</a:t>
            </a:r>
            <a:endParaRPr lang="en-GB"/>
          </a:p>
        </p:txBody>
      </p:sp>
      <p:sp>
        <p:nvSpPr>
          <p:cNvPr id="10" name="Text Placeholder 9">
            <a:extLst>
              <a:ext uri="{FF2B5EF4-FFF2-40B4-BE49-F238E27FC236}">
                <a16:creationId xmlns:a16="http://schemas.microsoft.com/office/drawing/2014/main" id="{750C26D7-9FE5-4594-86BD-961C90399E81}"/>
              </a:ext>
            </a:extLst>
          </p:cNvPr>
          <p:cNvSpPr>
            <a:spLocks noGrp="1"/>
          </p:cNvSpPr>
          <p:nvPr>
            <p:ph type="body" sz="quarter" idx="13"/>
          </p:nvPr>
        </p:nvSpPr>
        <p:spPr>
          <a:xfrm>
            <a:off x="0" y="4749801"/>
            <a:ext cx="12192000" cy="1127124"/>
          </a:xfrm>
          <a:prstGeom prst="rect">
            <a:avLst/>
          </a:prstGeom>
        </p:spPr>
        <p:txBody>
          <a:bodyPr lIns="540000" tIns="360000"/>
          <a:lstStyle>
            <a:lvl1pPr>
              <a:defRPr sz="1600"/>
            </a:lvl1pPr>
            <a:lvl2pPr>
              <a:defRPr sz="1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7838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EB30-EC40-4E35-A982-D4E5D8EF706A}"/>
              </a:ext>
            </a:extLst>
          </p:cNvPr>
          <p:cNvSpPr>
            <a:spLocks noGrp="1"/>
          </p:cNvSpPr>
          <p:nvPr>
            <p:ph type="ctrTitle"/>
          </p:nvPr>
        </p:nvSpPr>
        <p:spPr>
          <a:xfrm>
            <a:off x="1524000" y="1400071"/>
            <a:ext cx="9144000" cy="2387600"/>
          </a:xfrm>
        </p:spPr>
        <p:txBody>
          <a:bodyPr anchor="b">
            <a:normAutofit/>
          </a:bodyPr>
          <a:lstStyle>
            <a:lvl1pPr algn="ctr">
              <a:defRPr sz="62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91E8DA57-40E2-4AA0-A6E9-2ED99AF35D33}"/>
              </a:ext>
            </a:extLst>
          </p:cNvPr>
          <p:cNvSpPr>
            <a:spLocks noGrp="1"/>
          </p:cNvSpPr>
          <p:nvPr>
            <p:ph type="subTitle" idx="1"/>
          </p:nvPr>
        </p:nvSpPr>
        <p:spPr>
          <a:xfrm>
            <a:off x="1524000" y="3852650"/>
            <a:ext cx="9144000" cy="1138898"/>
          </a:xfrm>
          <a:prstGeom prst="rect">
            <a:avLst/>
          </a:prstGeo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Footer Placeholder 4">
            <a:extLst>
              <a:ext uri="{FF2B5EF4-FFF2-40B4-BE49-F238E27FC236}">
                <a16:creationId xmlns:a16="http://schemas.microsoft.com/office/drawing/2014/main" id="{28702BF1-5766-48EF-9B2A-87F66D360D18}"/>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7DF4367-1E5F-4714-A059-9D932888A260}"/>
              </a:ext>
            </a:extLst>
          </p:cNvPr>
          <p:cNvSpPr>
            <a:spLocks noGrp="1"/>
          </p:cNvSpPr>
          <p:nvPr>
            <p:ph type="sldNum" sz="quarter" idx="12"/>
          </p:nvPr>
        </p:nvSpPr>
        <p:spPr/>
        <p:txBody>
          <a:bodyPr/>
          <a:lstStyle>
            <a:lvl1pPr>
              <a:defRPr>
                <a:solidFill>
                  <a:schemeClr val="bg1"/>
                </a:solidFill>
              </a:defRPr>
            </a:lvl1pPr>
          </a:lstStyle>
          <a:p>
            <a:fld id="{E3FC4C63-08FD-4EBB-BA80-38EB37BE194F}" type="slidenum">
              <a:rPr lang="en-GB" smtClean="0"/>
              <a:pPr/>
              <a:t>‹#›</a:t>
            </a:fld>
            <a:endParaRPr lang="en-GB"/>
          </a:p>
        </p:txBody>
      </p:sp>
      <p:pic>
        <p:nvPicPr>
          <p:cNvPr id="12" name="Picture 11">
            <a:extLst>
              <a:ext uri="{FF2B5EF4-FFF2-40B4-BE49-F238E27FC236}">
                <a16:creationId xmlns:a16="http://schemas.microsoft.com/office/drawing/2014/main" id="{EA865245-BCC5-4B5D-8DA6-75D799887C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208" y="5600484"/>
            <a:ext cx="2375826" cy="719999"/>
          </a:xfrm>
          <a:prstGeom prst="rect">
            <a:avLst/>
          </a:prstGeom>
        </p:spPr>
      </p:pic>
    </p:spTree>
    <p:extLst>
      <p:ext uri="{BB962C8B-B14F-4D97-AF65-F5344CB8AC3E}">
        <p14:creationId xmlns:p14="http://schemas.microsoft.com/office/powerpoint/2010/main" val="36101027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61EE70-5490-4043-B76B-18491A029280}"/>
              </a:ext>
            </a:extLst>
          </p:cNvPr>
          <p:cNvSpPr/>
          <p:nvPr userDrawn="1"/>
        </p:nvSpPr>
        <p:spPr>
          <a:xfrm>
            <a:off x="0" y="-1"/>
            <a:ext cx="4619625"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EC894D0-CFA4-401C-8D36-BE106F56C1E4}"/>
              </a:ext>
            </a:extLst>
          </p:cNvPr>
          <p:cNvSpPr>
            <a:spLocks noGrp="1"/>
          </p:cNvSpPr>
          <p:nvPr>
            <p:ph type="title"/>
          </p:nvPr>
        </p:nvSpPr>
        <p:spPr>
          <a:xfrm>
            <a:off x="440267" y="467361"/>
            <a:ext cx="3598333" cy="3576320"/>
          </a:xfrm>
        </p:spPr>
        <p:txBody>
          <a:bodyPr anchor="b">
            <a:normAutofit/>
          </a:bodyPr>
          <a:lstStyle>
            <a:lvl1pPr>
              <a:defRPr sz="4000"/>
            </a:lvl1pPr>
          </a:lstStyle>
          <a:p>
            <a:r>
              <a:rPr lang="en-GB"/>
              <a:t>Click to edit Master title style</a:t>
            </a:r>
          </a:p>
        </p:txBody>
      </p:sp>
      <p:sp>
        <p:nvSpPr>
          <p:cNvPr id="3" name="Text Placeholder 2">
            <a:extLst>
              <a:ext uri="{FF2B5EF4-FFF2-40B4-BE49-F238E27FC236}">
                <a16:creationId xmlns:a16="http://schemas.microsoft.com/office/drawing/2014/main" id="{CBC07378-A0DE-4668-9D54-C324E5D21E28}"/>
              </a:ext>
            </a:extLst>
          </p:cNvPr>
          <p:cNvSpPr>
            <a:spLocks noGrp="1"/>
          </p:cNvSpPr>
          <p:nvPr>
            <p:ph type="body" idx="1"/>
          </p:nvPr>
        </p:nvSpPr>
        <p:spPr>
          <a:xfrm>
            <a:off x="440267" y="4781974"/>
            <a:ext cx="3598333" cy="751840"/>
          </a:xfrm>
          <a:prstGeom prst="rect">
            <a:avLst/>
          </a:prstGeom>
        </p:spPr>
        <p:txBody>
          <a:bodyPr>
            <a:normAutofit/>
          </a:bodyPr>
          <a:lstStyle>
            <a:lvl1pPr marL="0" indent="0">
              <a:buNone/>
              <a:defRPr sz="1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20BBD106-A764-4320-BDEA-D69ADF20B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153A1D-2831-4B28-B2D1-C220DB0BD12D}"/>
              </a:ext>
            </a:extLst>
          </p:cNvPr>
          <p:cNvSpPr>
            <a:spLocks noGrp="1"/>
          </p:cNvSpPr>
          <p:nvPr>
            <p:ph type="sldNum" sz="quarter" idx="12"/>
          </p:nvPr>
        </p:nvSpPr>
        <p:spPr/>
        <p:txBody>
          <a:bodyPr/>
          <a:lstStyle/>
          <a:p>
            <a:fld id="{E3FC4C63-08FD-4EBB-BA80-38EB37BE194F}" type="slidenum">
              <a:rPr lang="en-GB" smtClean="0"/>
              <a:pPr/>
              <a:t>‹#›</a:t>
            </a:fld>
            <a:endParaRPr lang="en-GB"/>
          </a:p>
        </p:txBody>
      </p:sp>
      <p:sp>
        <p:nvSpPr>
          <p:cNvPr id="4" name="Rectangle 3">
            <a:extLst>
              <a:ext uri="{FF2B5EF4-FFF2-40B4-BE49-F238E27FC236}">
                <a16:creationId xmlns:a16="http://schemas.microsoft.com/office/drawing/2014/main" id="{97632A38-D03F-45F6-B430-750ED42A23E7}"/>
              </a:ext>
            </a:extLst>
          </p:cNvPr>
          <p:cNvSpPr/>
          <p:nvPr userDrawn="1"/>
        </p:nvSpPr>
        <p:spPr>
          <a:xfrm>
            <a:off x="10884090" y="-1"/>
            <a:ext cx="1307910" cy="1310185"/>
          </a:xfrm>
          <a:prstGeom prst="rect">
            <a:avLst/>
          </a:prstGeom>
          <a:solidFill>
            <a:srgbClr val="43D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61CE0FA-881A-42A2-AC4B-E8FB85290446}"/>
              </a:ext>
            </a:extLst>
          </p:cNvPr>
          <p:cNvSpPr/>
          <p:nvPr userDrawn="1"/>
        </p:nvSpPr>
        <p:spPr>
          <a:xfrm>
            <a:off x="4084991" y="5557398"/>
            <a:ext cx="1307910" cy="1310185"/>
          </a:xfrm>
          <a:prstGeom prst="rect">
            <a:avLst/>
          </a:prstGeom>
          <a:solidFill>
            <a:srgbClr val="43D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a:extLst>
              <a:ext uri="{FF2B5EF4-FFF2-40B4-BE49-F238E27FC236}">
                <a16:creationId xmlns:a16="http://schemas.microsoft.com/office/drawing/2014/main" id="{E1500906-12A6-4D93-90A4-3A4797501C35}"/>
              </a:ext>
            </a:extLst>
          </p:cNvPr>
          <p:cNvSpPr>
            <a:spLocks noGrp="1"/>
          </p:cNvSpPr>
          <p:nvPr>
            <p:ph type="pic" sz="quarter" idx="13"/>
          </p:nvPr>
        </p:nvSpPr>
        <p:spPr>
          <a:xfrm>
            <a:off x="4619627" y="531285"/>
            <a:ext cx="7019778" cy="5805598"/>
          </a:xfrm>
          <a:prstGeom prst="rect">
            <a:avLst/>
          </a:prstGeom>
          <a:solidFill>
            <a:schemeClr val="bg1"/>
          </a:solidFill>
          <a:ln>
            <a:noFill/>
          </a:ln>
        </p:spPr>
        <p:txBody>
          <a:bodyPr/>
          <a:lstStyle>
            <a:lvl1pPr>
              <a:defRPr/>
            </a:lvl1pPr>
          </a:lstStyle>
          <a:p>
            <a:r>
              <a:rPr lang="en-GB"/>
              <a:t>Click icon to add picture</a:t>
            </a:r>
          </a:p>
        </p:txBody>
      </p:sp>
    </p:spTree>
    <p:extLst>
      <p:ext uri="{BB962C8B-B14F-4D97-AF65-F5344CB8AC3E}">
        <p14:creationId xmlns:p14="http://schemas.microsoft.com/office/powerpoint/2010/main" val="3707961015"/>
      </p:ext>
    </p:extLst>
  </p:cSld>
  <p:clrMapOvr>
    <a:masterClrMapping/>
  </p:clrMapOvr>
  <p:extLst>
    <p:ext uri="{DCECCB84-F9BA-43D5-87BE-67443E8EF086}">
      <p15:sldGuideLst xmlns:p15="http://schemas.microsoft.com/office/powerpoint/2012/main">
        <p15:guide id="1" orient="horz" pos="3997">
          <p15:clr>
            <a:srgbClr val="FBAE40"/>
          </p15:clr>
        </p15:guide>
        <p15:guide id="2" pos="29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AE40F-984A-354A-986C-4E91200FE292}"/>
              </a:ext>
            </a:extLst>
          </p:cNvPr>
          <p:cNvSpPr>
            <a:spLocks noChangeAspect="1"/>
          </p:cNvSpPr>
          <p:nvPr userDrawn="1"/>
        </p:nvSpPr>
        <p:spPr>
          <a:xfrm>
            <a:off x="2131050" y="1834587"/>
            <a:ext cx="684000" cy="6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5" name="Rectangle 134">
            <a:extLst>
              <a:ext uri="{FF2B5EF4-FFF2-40B4-BE49-F238E27FC236}">
                <a16:creationId xmlns:a16="http://schemas.microsoft.com/office/drawing/2014/main" id="{D9F59442-3220-824C-920D-C32003A4ABC5}"/>
              </a:ext>
            </a:extLst>
          </p:cNvPr>
          <p:cNvSpPr>
            <a:spLocks noChangeAspect="1"/>
          </p:cNvSpPr>
          <p:nvPr userDrawn="1"/>
        </p:nvSpPr>
        <p:spPr>
          <a:xfrm>
            <a:off x="5020277" y="1834587"/>
            <a:ext cx="684000" cy="6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6" name="Rectangle 135">
            <a:extLst>
              <a:ext uri="{FF2B5EF4-FFF2-40B4-BE49-F238E27FC236}">
                <a16:creationId xmlns:a16="http://schemas.microsoft.com/office/drawing/2014/main" id="{0B55CF0F-B011-4F46-847D-7EF5A60A3C39}"/>
              </a:ext>
            </a:extLst>
          </p:cNvPr>
          <p:cNvSpPr>
            <a:spLocks noChangeAspect="1"/>
          </p:cNvSpPr>
          <p:nvPr userDrawn="1"/>
        </p:nvSpPr>
        <p:spPr>
          <a:xfrm>
            <a:off x="7912259" y="1834587"/>
            <a:ext cx="684000" cy="6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7" name="Rectangle 136">
            <a:extLst>
              <a:ext uri="{FF2B5EF4-FFF2-40B4-BE49-F238E27FC236}">
                <a16:creationId xmlns:a16="http://schemas.microsoft.com/office/drawing/2014/main" id="{9357864B-521D-3641-A77C-C6ABFD922D47}"/>
              </a:ext>
            </a:extLst>
          </p:cNvPr>
          <p:cNvSpPr>
            <a:spLocks noChangeAspect="1"/>
          </p:cNvSpPr>
          <p:nvPr userDrawn="1"/>
        </p:nvSpPr>
        <p:spPr>
          <a:xfrm>
            <a:off x="10785289" y="1834587"/>
            <a:ext cx="684000" cy="6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1" name="Rectangle 100">
            <a:extLst>
              <a:ext uri="{FF2B5EF4-FFF2-40B4-BE49-F238E27FC236}">
                <a16:creationId xmlns:a16="http://schemas.microsoft.com/office/drawing/2014/main" id="{C8779595-AB1C-2543-9CC5-DB4169DF3ADD}"/>
              </a:ext>
            </a:extLst>
          </p:cNvPr>
          <p:cNvSpPr/>
          <p:nvPr userDrawn="1"/>
        </p:nvSpPr>
        <p:spPr>
          <a:xfrm>
            <a:off x="0" y="0"/>
            <a:ext cx="12192000"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1">
            <a:extLst>
              <a:ext uri="{FF2B5EF4-FFF2-40B4-BE49-F238E27FC236}">
                <a16:creationId xmlns:a16="http://schemas.microsoft.com/office/drawing/2014/main" id="{12C18C64-D2FC-684B-A311-BEA008B1EA44}"/>
              </a:ext>
            </a:extLst>
          </p:cNvPr>
          <p:cNvSpPr>
            <a:spLocks noGrp="1"/>
          </p:cNvSpPr>
          <p:nvPr>
            <p:ph type="title" hasCustomPrompt="1"/>
          </p:nvPr>
        </p:nvSpPr>
        <p:spPr>
          <a:xfrm>
            <a:off x="468000" y="576000"/>
            <a:ext cx="9848371" cy="429348"/>
          </a:xfrm>
        </p:spPr>
        <p:txBody>
          <a:bodyPr anchor="ctr" anchorCtr="0"/>
          <a:lstStyle>
            <a:lvl1pPr>
              <a:defRPr sz="3600">
                <a:solidFill>
                  <a:schemeClr val="tx2"/>
                </a:solidFill>
              </a:defRPr>
            </a:lvl1pPr>
          </a:lstStyle>
          <a:p>
            <a:r>
              <a:rPr lang="en-US"/>
              <a:t>Title</a:t>
            </a:r>
          </a:p>
        </p:txBody>
      </p:sp>
      <p:sp>
        <p:nvSpPr>
          <p:cNvPr id="6" name="Slide Number Placeholder 5">
            <a:extLst>
              <a:ext uri="{FF2B5EF4-FFF2-40B4-BE49-F238E27FC236}">
                <a16:creationId xmlns:a16="http://schemas.microsoft.com/office/drawing/2014/main" id="{BFCD18E4-44C6-8647-B5F1-45A5A9ABB020}"/>
              </a:ext>
            </a:extLst>
          </p:cNvPr>
          <p:cNvSpPr>
            <a:spLocks noGrp="1"/>
          </p:cNvSpPr>
          <p:nvPr>
            <p:ph type="sldNum" sz="quarter" idx="12"/>
          </p:nvPr>
        </p:nvSpPr>
        <p:spPr/>
        <p:txBody>
          <a:bodyPr/>
          <a:lstStyle>
            <a:lvl1pPr>
              <a:defRPr>
                <a:solidFill>
                  <a:schemeClr val="bg2"/>
                </a:solidFill>
              </a:defRPr>
            </a:lvl1pPr>
          </a:lstStyle>
          <a:p>
            <a:fld id="{119EE5AA-4A82-3F49-B3AB-06358B8BA8C5}" type="slidenum">
              <a:rPr lang="en-US" smtClean="0"/>
              <a:pPr/>
              <a:t>‹#›</a:t>
            </a:fld>
            <a:endParaRPr lang="en-US"/>
          </a:p>
        </p:txBody>
      </p:sp>
      <p:grpSp>
        <p:nvGrpSpPr>
          <p:cNvPr id="7" name="Group 6">
            <a:extLst>
              <a:ext uri="{FF2B5EF4-FFF2-40B4-BE49-F238E27FC236}">
                <a16:creationId xmlns:a16="http://schemas.microsoft.com/office/drawing/2014/main" id="{3FFAF810-87CF-FD47-BE63-1E5A37AFDE67}"/>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CBF9DE94-9ACD-5D44-AF1E-3F2CC11AD8D5}"/>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95F42F58-AC33-2D42-95B2-5404021DD6E2}"/>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3CEBB7D2-EEFD-4240-AF98-1ADDC367169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4BD327D-B4E5-A149-B4E0-248A8661DCA8}"/>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DFAE9FF-829A-734E-B57D-C16DE318DE90}"/>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0F475EB-8CBC-7744-B8D8-19D7F8DEAD8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449EAF1-2185-4F40-8605-FB735CE9181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AD07F7D6-FB5D-604C-9968-06BE839599FA}"/>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861745F-36BF-B248-9565-730FABFDF41D}"/>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345A6E6-6E3B-C64A-AC68-68C179D6A94A}"/>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6648158B-4F78-1B4E-B166-8C5C9FA8414E}"/>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CF74B5D-D6C5-F64D-948B-7B3DA3FAFD4B}"/>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9E69D0C-6E06-B44C-AD75-94B880B6B5B3}"/>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E23E5A2-713F-A34A-A1D8-911D10F3C3D2}"/>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B03F9FC-8E0E-D840-8E75-F86E55B8889A}"/>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E58A75B-6D44-5B46-BF60-8820014D5FA4}"/>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8633DC0-1D86-064F-9833-AA0ABD305362}"/>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96C18B1-AF8E-8F44-98F0-FD93C5A755CB}"/>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E9679D3-302F-084A-A3E6-7FEA698F8DDF}"/>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DA9C76E2-07D9-EA4A-85A4-51385B21BE6B}"/>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86913F9-8046-CE49-A3F9-14828ACBFF47}"/>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28673F9-9E12-AC4D-846F-759CB0106531}"/>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BD95EFE-29C0-C444-836B-493AFBB5181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45761FD-DFAD-2843-BDE5-551362299F72}"/>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125F9D19-3D32-D94B-9C83-AF8138CB364D}"/>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D73914E-E304-F346-8FBD-0390B67FA20C}"/>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5171974-CF35-2742-B750-5B94C263BE05}"/>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EA7A1BC-D1A2-7440-8D05-ACCEE4E9891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3FE4C53-F45E-504D-94A0-1CA1CD3F15E5}"/>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1E36593-0771-A24C-952D-A64CF598AEC3}"/>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42D88BDF-D57F-D144-B0D5-FC0564AB3094}"/>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3AAB237D-94CF-C343-8FFB-6BAA56F93CEB}"/>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A3E5E30-FF2C-6B48-8164-FE86FCBA1DBA}"/>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650DFECE-EBF8-504C-805C-85BE77ADBEDC}"/>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A961ACE5-71A1-C644-A9DF-9EBDF0AB5EF0}"/>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D190F80-E326-C64E-ADBB-AB5923A87858}"/>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A293094-D0D4-2341-92AE-C3A6CFE8095F}"/>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B72B9F9-71EB-2145-AB88-B32AC85C7390}"/>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7BFB6D-5C8B-DE48-A2B3-A77DDF82AB7E}"/>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8FE79F9-4A39-6B4C-AC19-2E63FD891BEF}"/>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94D7B34-5F80-3449-8CFA-F8FBE9F3ECCF}"/>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6C71190-FAD5-F64B-880F-EF21CE6C1A38}"/>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9F64211-CB89-9A4C-B213-820A40256A0E}"/>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7F521C3-06A2-444C-A49B-090009AF22B1}"/>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B853030-659E-D84B-9781-74F8AFBD8128}"/>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2BB9D15-DB07-044D-8170-A63B39B26CAD}"/>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D75C30C-BECF-1A4F-9C40-C3A13C531569}"/>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C924131-4805-534A-8DD5-8821B56753F1}"/>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8238A9E-2293-ED4E-A5CE-1F446BA8217B}"/>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CAA56A-BA9C-A646-9720-70444095D41E}"/>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C909B4C-9437-F849-995C-59500EC9154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06FAFF7-9E75-C44A-BC1E-5E894BCC4F4E}"/>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E4BE4F2-E5B0-2645-8317-E28399A3F68D}"/>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4DDFB7F-79A6-A14A-A690-BB27CD747B1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B4BCE4D-E2E6-8D4C-B785-38CE121B36B1}"/>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1657213-3D8C-0F4D-B583-E4659A61661B}"/>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434695E-D64C-CE44-A63F-45EA66B697F9}"/>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E6B58B7-502E-924F-B5D6-862E9A035E5C}"/>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15179D8-6503-C648-844A-319C3ED72BC2}"/>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4460C35-742A-8240-AF3A-F2AC68B015F0}"/>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935BDFD-6DF5-3848-99C9-908910B408B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1F10AC4-695C-064D-8611-1DAC61E65280}"/>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6AF95BF-5F78-8A48-A066-94B5E386BC87}"/>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3995C1D-A7C0-7A40-BB2A-B99ADC311AE4}"/>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FC4A408-DAC9-634A-891A-F46C424FC7E4}"/>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51C0548-77FF-3044-BEBB-BD34295197C4}"/>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1FAFFD-B8DC-8D44-B338-D676EF20C89D}"/>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B554DDF-2F56-0F42-831D-2A90CDC52EB2}"/>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7C8351E-4861-454F-B650-91837ACD6381}"/>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5A562E7-1E35-674A-8DFF-52553D1EB33E}"/>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F84C237-1C0A-364F-BE5F-71923B8B9F30}"/>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7AF3734-6B5C-DD47-86FD-9DA91BABCCCB}"/>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1B769CA-1D4B-A74B-889D-6B1BA04FDCDD}"/>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CC24978-00B8-5048-953D-01DDC7D7D558}"/>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CD42BE4-73EA-DE4A-9812-52BA75A52C17}"/>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A2E702A4-DE43-C945-BA3E-B0B0FB156F6B}"/>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DC39919-01B8-E84D-B812-EE72D0FFADB0}"/>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C8BF2B6-19CA-2B44-9D00-0B362E14FFC1}"/>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EF8604A-3D37-D24D-8010-EC8943A30FC3}"/>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B72FD87-E92B-EE4B-B72C-C58E2AE073A4}"/>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7CEBB20-38A3-6A41-959C-326DF7D3DBD5}"/>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F3A64F2-68CB-4041-AAB3-0D0DD801403B}"/>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00E636A-790A-7842-BD4B-BBE48BE57D4E}"/>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531E41A-8793-5148-88CA-83B8F8C61BDD}"/>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F6A1062-0AE2-4740-9E55-FFC49ADB4DA2}"/>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DC342F0-68F1-0543-A5FE-6FE491F5844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2AFD4AE-8652-8949-89E9-A10BCE5B88D6}"/>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100" name="Content Placeholder 2">
            <a:extLst>
              <a:ext uri="{FF2B5EF4-FFF2-40B4-BE49-F238E27FC236}">
                <a16:creationId xmlns:a16="http://schemas.microsoft.com/office/drawing/2014/main" id="{4FF1223D-78ED-7F42-8521-A2D0E039725E}"/>
              </a:ext>
            </a:extLst>
          </p:cNvPr>
          <p:cNvSpPr>
            <a:spLocks noGrp="1"/>
          </p:cNvSpPr>
          <p:nvPr>
            <p:ph sz="half" idx="13"/>
          </p:nvPr>
        </p:nvSpPr>
        <p:spPr>
          <a:xfrm>
            <a:off x="702855" y="4267653"/>
            <a:ext cx="2110365" cy="1980157"/>
          </a:xfrm>
        </p:spPr>
        <p:txBody>
          <a:bodyPr wrap="square">
            <a:sp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 name="Content Placeholder 3">
            <a:extLst>
              <a:ext uri="{FF2B5EF4-FFF2-40B4-BE49-F238E27FC236}">
                <a16:creationId xmlns:a16="http://schemas.microsoft.com/office/drawing/2014/main" id="{D4D75D2E-0764-4D4D-A91A-4F40C5869465}"/>
              </a:ext>
            </a:extLst>
          </p:cNvPr>
          <p:cNvSpPr>
            <a:spLocks noGrp="1"/>
          </p:cNvSpPr>
          <p:nvPr>
            <p:ph sz="half" idx="2"/>
          </p:nvPr>
        </p:nvSpPr>
        <p:spPr>
          <a:xfrm>
            <a:off x="3594832" y="4267653"/>
            <a:ext cx="2110364" cy="1980157"/>
          </a:xfrm>
        </p:spPr>
        <p:txBody>
          <a:bodyPr wrap="square">
            <a:sp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 name="Content Placeholder 3">
            <a:extLst>
              <a:ext uri="{FF2B5EF4-FFF2-40B4-BE49-F238E27FC236}">
                <a16:creationId xmlns:a16="http://schemas.microsoft.com/office/drawing/2014/main" id="{7B74AFF8-F9F4-AB40-8EBB-5D46B7674CF7}"/>
              </a:ext>
            </a:extLst>
          </p:cNvPr>
          <p:cNvSpPr>
            <a:spLocks noGrp="1"/>
          </p:cNvSpPr>
          <p:nvPr>
            <p:ph sz="half" idx="14"/>
          </p:nvPr>
        </p:nvSpPr>
        <p:spPr>
          <a:xfrm>
            <a:off x="6486807" y="4267653"/>
            <a:ext cx="2110364" cy="1980157"/>
          </a:xfrm>
        </p:spPr>
        <p:txBody>
          <a:bodyPr wrap="square">
            <a:sp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 name="Content Placeholder 3">
            <a:extLst>
              <a:ext uri="{FF2B5EF4-FFF2-40B4-BE49-F238E27FC236}">
                <a16:creationId xmlns:a16="http://schemas.microsoft.com/office/drawing/2014/main" id="{83F8042E-3CB9-5140-A26D-D192F1C2F9B6}"/>
              </a:ext>
            </a:extLst>
          </p:cNvPr>
          <p:cNvSpPr>
            <a:spLocks noGrp="1"/>
          </p:cNvSpPr>
          <p:nvPr>
            <p:ph sz="half" idx="15"/>
          </p:nvPr>
        </p:nvSpPr>
        <p:spPr>
          <a:xfrm>
            <a:off x="9378781" y="4267653"/>
            <a:ext cx="2110364" cy="1980157"/>
          </a:xfrm>
        </p:spPr>
        <p:txBody>
          <a:bodyPr wrap="square">
            <a:sp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3" name="Picture Placeholder 99">
            <a:extLst>
              <a:ext uri="{FF2B5EF4-FFF2-40B4-BE49-F238E27FC236}">
                <a16:creationId xmlns:a16="http://schemas.microsoft.com/office/drawing/2014/main" id="{915DC965-8DA8-6040-92CE-5DE6156A8BAC}"/>
              </a:ext>
            </a:extLst>
          </p:cNvPr>
          <p:cNvSpPr>
            <a:spLocks noGrp="1"/>
          </p:cNvSpPr>
          <p:nvPr>
            <p:ph type="pic" sz="quarter" idx="16" hasCustomPrompt="1"/>
          </p:nvPr>
        </p:nvSpPr>
        <p:spPr>
          <a:xfrm>
            <a:off x="9612081" y="2057401"/>
            <a:ext cx="1641979" cy="2105852"/>
          </a:xfrm>
          <a:solidFill>
            <a:schemeClr val="tx1">
              <a:lumMod val="50000"/>
              <a:lumOff val="50000"/>
            </a:schemeClr>
          </a:solidFill>
          <a:ln>
            <a:noFill/>
          </a:ln>
        </p:spPr>
        <p:txBody>
          <a:bodyPr anchor="ctr" anchorCtr="0">
            <a:noAutofit/>
          </a:bodyPr>
          <a:lstStyle>
            <a:lvl1pPr marL="11113" indent="0" algn="ctr">
              <a:buNone/>
              <a:defRPr>
                <a:solidFill>
                  <a:schemeClr val="bg1"/>
                </a:solidFill>
              </a:defRPr>
            </a:lvl1pPr>
          </a:lstStyle>
          <a:p>
            <a:r>
              <a:rPr lang="en-US"/>
              <a:t> </a:t>
            </a:r>
          </a:p>
        </p:txBody>
      </p:sp>
      <p:sp>
        <p:nvSpPr>
          <p:cNvPr id="124" name="Picture Placeholder 99">
            <a:extLst>
              <a:ext uri="{FF2B5EF4-FFF2-40B4-BE49-F238E27FC236}">
                <a16:creationId xmlns:a16="http://schemas.microsoft.com/office/drawing/2014/main" id="{C28AAF38-580E-0F4E-8DCF-5A113430DA86}"/>
              </a:ext>
            </a:extLst>
          </p:cNvPr>
          <p:cNvSpPr>
            <a:spLocks noGrp="1"/>
          </p:cNvSpPr>
          <p:nvPr>
            <p:ph type="pic" sz="quarter" idx="17" hasCustomPrompt="1"/>
          </p:nvPr>
        </p:nvSpPr>
        <p:spPr>
          <a:xfrm>
            <a:off x="6720821" y="2057401"/>
            <a:ext cx="1641979" cy="2105852"/>
          </a:xfrm>
          <a:solidFill>
            <a:schemeClr val="tx1">
              <a:lumMod val="50000"/>
              <a:lumOff val="50000"/>
            </a:schemeClr>
          </a:solidFill>
          <a:ln>
            <a:noFill/>
          </a:ln>
        </p:spPr>
        <p:txBody>
          <a:bodyPr anchor="ctr" anchorCtr="0">
            <a:noAutofit/>
          </a:bodyPr>
          <a:lstStyle>
            <a:lvl1pPr marL="11113" indent="0" algn="ctr">
              <a:buNone/>
              <a:defRPr>
                <a:solidFill>
                  <a:schemeClr val="bg1"/>
                </a:solidFill>
              </a:defRPr>
            </a:lvl1pPr>
          </a:lstStyle>
          <a:p>
            <a:r>
              <a:rPr lang="en-US"/>
              <a:t> </a:t>
            </a:r>
          </a:p>
        </p:txBody>
      </p:sp>
      <p:sp>
        <p:nvSpPr>
          <p:cNvPr id="125" name="Picture Placeholder 99">
            <a:extLst>
              <a:ext uri="{FF2B5EF4-FFF2-40B4-BE49-F238E27FC236}">
                <a16:creationId xmlns:a16="http://schemas.microsoft.com/office/drawing/2014/main" id="{1F1308EA-F06A-8E40-9C43-8865F2A21BAD}"/>
              </a:ext>
            </a:extLst>
          </p:cNvPr>
          <p:cNvSpPr>
            <a:spLocks noGrp="1"/>
          </p:cNvSpPr>
          <p:nvPr>
            <p:ph type="pic" sz="quarter" idx="18" hasCustomPrompt="1"/>
          </p:nvPr>
        </p:nvSpPr>
        <p:spPr>
          <a:xfrm>
            <a:off x="3829561" y="2057401"/>
            <a:ext cx="1641979" cy="2105852"/>
          </a:xfrm>
          <a:solidFill>
            <a:schemeClr val="tx1">
              <a:lumMod val="50000"/>
              <a:lumOff val="50000"/>
            </a:schemeClr>
          </a:solidFill>
          <a:ln>
            <a:noFill/>
          </a:ln>
        </p:spPr>
        <p:txBody>
          <a:bodyPr anchor="ctr" anchorCtr="0">
            <a:noAutofit/>
          </a:bodyPr>
          <a:lstStyle>
            <a:lvl1pPr marL="11113" indent="0" algn="ctr">
              <a:buNone/>
              <a:defRPr>
                <a:solidFill>
                  <a:schemeClr val="bg1"/>
                </a:solidFill>
              </a:defRPr>
            </a:lvl1pPr>
          </a:lstStyle>
          <a:p>
            <a:r>
              <a:rPr lang="en-US"/>
              <a:t> </a:t>
            </a:r>
          </a:p>
        </p:txBody>
      </p:sp>
      <p:sp>
        <p:nvSpPr>
          <p:cNvPr id="126" name="Picture Placeholder 99">
            <a:extLst>
              <a:ext uri="{FF2B5EF4-FFF2-40B4-BE49-F238E27FC236}">
                <a16:creationId xmlns:a16="http://schemas.microsoft.com/office/drawing/2014/main" id="{04E6ADF3-9CFF-EB49-AD1B-59ED7FCD26C8}"/>
              </a:ext>
            </a:extLst>
          </p:cNvPr>
          <p:cNvSpPr>
            <a:spLocks noGrp="1"/>
          </p:cNvSpPr>
          <p:nvPr>
            <p:ph type="pic" sz="quarter" idx="19" hasCustomPrompt="1"/>
          </p:nvPr>
        </p:nvSpPr>
        <p:spPr>
          <a:xfrm>
            <a:off x="938301" y="2057401"/>
            <a:ext cx="1641979" cy="2105852"/>
          </a:xfrm>
          <a:solidFill>
            <a:schemeClr val="tx1">
              <a:lumMod val="50000"/>
              <a:lumOff val="50000"/>
            </a:schemeClr>
          </a:solidFill>
          <a:ln>
            <a:noFill/>
          </a:ln>
        </p:spPr>
        <p:txBody>
          <a:bodyPr anchor="ctr" anchorCtr="0">
            <a:noAutofit/>
          </a:bodyPr>
          <a:lstStyle>
            <a:lvl1pPr marL="11113" indent="0" algn="ctr">
              <a:buNone/>
              <a:defRPr>
                <a:solidFill>
                  <a:schemeClr val="bg1"/>
                </a:solidFill>
              </a:defRPr>
            </a:lvl1pPr>
          </a:lstStyle>
          <a:p>
            <a:r>
              <a:rPr lang="en-US"/>
              <a:t> </a:t>
            </a:r>
          </a:p>
        </p:txBody>
      </p:sp>
      <p:sp>
        <p:nvSpPr>
          <p:cNvPr id="127" name="Rectangle 126">
            <a:extLst>
              <a:ext uri="{FF2B5EF4-FFF2-40B4-BE49-F238E27FC236}">
                <a16:creationId xmlns:a16="http://schemas.microsoft.com/office/drawing/2014/main" id="{AACBEDA5-4114-8548-A450-2437185CD19D}"/>
              </a:ext>
            </a:extLst>
          </p:cNvPr>
          <p:cNvSpPr/>
          <p:nvPr userDrawn="1"/>
        </p:nvSpPr>
        <p:spPr>
          <a:xfrm>
            <a:off x="10785710" y="0"/>
            <a:ext cx="140629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122" name="Group 121">
            <a:extLst>
              <a:ext uri="{FF2B5EF4-FFF2-40B4-BE49-F238E27FC236}">
                <a16:creationId xmlns:a16="http://schemas.microsoft.com/office/drawing/2014/main" id="{0ED3AB79-F62C-024A-9D6F-19289EBA0800}"/>
              </a:ext>
            </a:extLst>
          </p:cNvPr>
          <p:cNvGrpSpPr>
            <a:grpSpLocks noChangeAspect="1"/>
          </p:cNvGrpSpPr>
          <p:nvPr userDrawn="1"/>
        </p:nvGrpSpPr>
        <p:grpSpPr>
          <a:xfrm>
            <a:off x="468369" y="6092977"/>
            <a:ext cx="1662681" cy="504000"/>
            <a:chOff x="9525" y="2251075"/>
            <a:chExt cx="10080264" cy="3055578"/>
          </a:xfrm>
        </p:grpSpPr>
        <p:grpSp>
          <p:nvGrpSpPr>
            <p:cNvPr id="128" name="Group 127">
              <a:extLst>
                <a:ext uri="{FF2B5EF4-FFF2-40B4-BE49-F238E27FC236}">
                  <a16:creationId xmlns:a16="http://schemas.microsoft.com/office/drawing/2014/main" id="{26695608-EC8E-6646-B2FC-8EFC0CB0DB71}"/>
                </a:ext>
              </a:extLst>
            </p:cNvPr>
            <p:cNvGrpSpPr/>
            <p:nvPr/>
          </p:nvGrpSpPr>
          <p:grpSpPr>
            <a:xfrm>
              <a:off x="9525" y="2251075"/>
              <a:ext cx="5927365" cy="3055578"/>
              <a:chOff x="9525" y="2251075"/>
              <a:chExt cx="5927365" cy="3055578"/>
            </a:xfrm>
          </p:grpSpPr>
          <p:sp>
            <p:nvSpPr>
              <p:cNvPr id="130" name="Freeform 129">
                <a:extLst>
                  <a:ext uri="{FF2B5EF4-FFF2-40B4-BE49-F238E27FC236}">
                    <a16:creationId xmlns:a16="http://schemas.microsoft.com/office/drawing/2014/main" id="{713C5549-57E3-BB4F-8FB1-A0EB89786F8F}"/>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31" name="Freeform 3">
                <a:extLst>
                  <a:ext uri="{FF2B5EF4-FFF2-40B4-BE49-F238E27FC236}">
                    <a16:creationId xmlns:a16="http://schemas.microsoft.com/office/drawing/2014/main" id="{2F9432CC-93B0-1548-A437-1B47EFC590DE}"/>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29" name="Freeform 128">
              <a:extLst>
                <a:ext uri="{FF2B5EF4-FFF2-40B4-BE49-F238E27FC236}">
                  <a16:creationId xmlns:a16="http://schemas.microsoft.com/office/drawing/2014/main" id="{E5B8F89C-263E-D446-B801-8CA671C15F73}"/>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Tree>
    <p:extLst>
      <p:ext uri="{BB962C8B-B14F-4D97-AF65-F5344CB8AC3E}">
        <p14:creationId xmlns:p14="http://schemas.microsoft.com/office/powerpoint/2010/main" val="249016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0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8C64-D2FC-684B-A311-BEA008B1EA44}"/>
              </a:ext>
            </a:extLst>
          </p:cNvPr>
          <p:cNvSpPr>
            <a:spLocks noGrp="1"/>
          </p:cNvSpPr>
          <p:nvPr>
            <p:ph type="title" hasCustomPrompt="1"/>
          </p:nvPr>
        </p:nvSpPr>
        <p:spPr>
          <a:xfrm>
            <a:off x="468000" y="576000"/>
            <a:ext cx="11255273" cy="429348"/>
          </a:xfrm>
        </p:spPr>
        <p:txBody>
          <a:bodyPr anchor="ctr" anchorCtr="0"/>
          <a:lstStyle>
            <a:lvl1pPr>
              <a:defRPr sz="3600"/>
            </a:lvl1pPr>
          </a:lstStyle>
          <a:p>
            <a:r>
              <a:rPr lang="en-US"/>
              <a:t>title</a:t>
            </a:r>
          </a:p>
        </p:txBody>
      </p:sp>
      <p:sp>
        <p:nvSpPr>
          <p:cNvPr id="3" name="Content Placeholder 2">
            <a:extLst>
              <a:ext uri="{FF2B5EF4-FFF2-40B4-BE49-F238E27FC236}">
                <a16:creationId xmlns:a16="http://schemas.microsoft.com/office/drawing/2014/main" id="{9AD88967-CB80-B84C-89C9-9756811F3549}"/>
              </a:ext>
            </a:extLst>
          </p:cNvPr>
          <p:cNvSpPr>
            <a:spLocks noGrp="1"/>
          </p:cNvSpPr>
          <p:nvPr>
            <p:ph idx="1"/>
          </p:nvPr>
        </p:nvSpPr>
        <p:spPr>
          <a:xfrm>
            <a:off x="468369" y="1821266"/>
            <a:ext cx="11255273" cy="1357295"/>
          </a:xfrm>
        </p:spPr>
        <p:txBody>
          <a:bodyPr/>
          <a:lstStyle>
            <a:lvl1pPr marL="177800" indent="-166688">
              <a:buClr>
                <a:schemeClr val="bg2"/>
              </a:buClr>
              <a:buFont typeface="Arial" panose="020B0604020202020204" pitchFamily="34" charset="0"/>
              <a:buChar char="•"/>
              <a:defRPr/>
            </a:lvl1pPr>
            <a:lvl2pPr marL="177800" indent="-166688">
              <a:buClr>
                <a:schemeClr val="bg2"/>
              </a:buClr>
              <a:buFont typeface="Arial" panose="020B0604020202020204" pitchFamily="34" charset="0"/>
              <a:buChar char="•"/>
              <a:defRPr/>
            </a:lvl2pPr>
            <a:lvl3pPr marL="177800" indent="-166688">
              <a:buClr>
                <a:schemeClr val="bg2"/>
              </a:buClr>
              <a:buFont typeface="Arial" panose="020B0604020202020204" pitchFamily="34" charset="0"/>
              <a:buChar char="•"/>
              <a:defRPr/>
            </a:lvl3pPr>
            <a:lvl4pPr marL="177800" indent="-166688">
              <a:buClr>
                <a:schemeClr val="bg2"/>
              </a:buClr>
              <a:buFont typeface="Arial" panose="020B0604020202020204" pitchFamily="34" charset="0"/>
              <a:buChar char="•"/>
              <a:defRPr/>
            </a:lvl4pPr>
            <a:lvl5pPr marL="177800" indent="-166688">
              <a:buClr>
                <a:schemeClr val="bg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FCD18E4-44C6-8647-B5F1-45A5A9ABB020}"/>
              </a:ext>
            </a:extLst>
          </p:cNvPr>
          <p:cNvSpPr>
            <a:spLocks noGrp="1"/>
          </p:cNvSpPr>
          <p:nvPr>
            <p:ph type="sldNum" sz="quarter" idx="12"/>
          </p:nvPr>
        </p:nvSpPr>
        <p:spPr/>
        <p:txBody>
          <a:bodyPr/>
          <a:lstStyle>
            <a:lvl1pPr>
              <a:defRPr>
                <a:solidFill>
                  <a:schemeClr val="bg2"/>
                </a:solidFill>
              </a:defRPr>
            </a:lvl1pPr>
          </a:lstStyle>
          <a:p>
            <a:fld id="{119EE5AA-4A82-3F49-B3AB-06358B8BA8C5}" type="slidenum">
              <a:rPr lang="en-US" smtClean="0"/>
              <a:pPr/>
              <a:t>‹#›</a:t>
            </a:fld>
            <a:endParaRPr lang="en-US"/>
          </a:p>
        </p:txBody>
      </p:sp>
      <p:grpSp>
        <p:nvGrpSpPr>
          <p:cNvPr id="7" name="Group 6">
            <a:extLst>
              <a:ext uri="{FF2B5EF4-FFF2-40B4-BE49-F238E27FC236}">
                <a16:creationId xmlns:a16="http://schemas.microsoft.com/office/drawing/2014/main" id="{3FFAF810-87CF-FD47-BE63-1E5A37AFDE67}"/>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CBF9DE94-9ACD-5D44-AF1E-3F2CC11AD8D5}"/>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95F42F58-AC33-2D42-95B2-5404021DD6E2}"/>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3CEBB7D2-EEFD-4240-AF98-1ADDC367169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4BD327D-B4E5-A149-B4E0-248A8661DCA8}"/>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DFAE9FF-829A-734E-B57D-C16DE318DE90}"/>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0F475EB-8CBC-7744-B8D8-19D7F8DEAD8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449EAF1-2185-4F40-8605-FB735CE9181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AD07F7D6-FB5D-604C-9968-06BE839599FA}"/>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861745F-36BF-B248-9565-730FABFDF41D}"/>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345A6E6-6E3B-C64A-AC68-68C179D6A94A}"/>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6648158B-4F78-1B4E-B166-8C5C9FA8414E}"/>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CF74B5D-D6C5-F64D-948B-7B3DA3FAFD4B}"/>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9E69D0C-6E06-B44C-AD75-94B880B6B5B3}"/>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E23E5A2-713F-A34A-A1D8-911D10F3C3D2}"/>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B03F9FC-8E0E-D840-8E75-F86E55B8889A}"/>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E58A75B-6D44-5B46-BF60-8820014D5FA4}"/>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8633DC0-1D86-064F-9833-AA0ABD305362}"/>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96C18B1-AF8E-8F44-98F0-FD93C5A755CB}"/>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E9679D3-302F-084A-A3E6-7FEA698F8DDF}"/>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DA9C76E2-07D9-EA4A-85A4-51385B21BE6B}"/>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86913F9-8046-CE49-A3F9-14828ACBFF47}"/>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28673F9-9E12-AC4D-846F-759CB0106531}"/>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BD95EFE-29C0-C444-836B-493AFBB5181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45761FD-DFAD-2843-BDE5-551362299F72}"/>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125F9D19-3D32-D94B-9C83-AF8138CB364D}"/>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D73914E-E304-F346-8FBD-0390B67FA20C}"/>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5171974-CF35-2742-B750-5B94C263BE05}"/>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EA7A1BC-D1A2-7440-8D05-ACCEE4E9891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3FE4C53-F45E-504D-94A0-1CA1CD3F15E5}"/>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1E36593-0771-A24C-952D-A64CF598AEC3}"/>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42D88BDF-D57F-D144-B0D5-FC0564AB3094}"/>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3AAB237D-94CF-C343-8FFB-6BAA56F93CEB}"/>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A3E5E30-FF2C-6B48-8164-FE86FCBA1DBA}"/>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650DFECE-EBF8-504C-805C-85BE77ADBEDC}"/>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A961ACE5-71A1-C644-A9DF-9EBDF0AB5EF0}"/>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D190F80-E326-C64E-ADBB-AB5923A87858}"/>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A293094-D0D4-2341-92AE-C3A6CFE8095F}"/>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B72B9F9-71EB-2145-AB88-B32AC85C7390}"/>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7BFB6D-5C8B-DE48-A2B3-A77DDF82AB7E}"/>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8FE79F9-4A39-6B4C-AC19-2E63FD891BEF}"/>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94D7B34-5F80-3449-8CFA-F8FBE9F3ECCF}"/>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6C71190-FAD5-F64B-880F-EF21CE6C1A38}"/>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9F64211-CB89-9A4C-B213-820A40256A0E}"/>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7F521C3-06A2-444C-A49B-090009AF22B1}"/>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B853030-659E-D84B-9781-74F8AFBD8128}"/>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2BB9D15-DB07-044D-8170-A63B39B26CAD}"/>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D75C30C-BECF-1A4F-9C40-C3A13C531569}"/>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C924131-4805-534A-8DD5-8821B56753F1}"/>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8238A9E-2293-ED4E-A5CE-1F446BA8217B}"/>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CAA56A-BA9C-A646-9720-70444095D41E}"/>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C909B4C-9437-F849-995C-59500EC9154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06FAFF7-9E75-C44A-BC1E-5E894BCC4F4E}"/>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E4BE4F2-E5B0-2645-8317-E28399A3F68D}"/>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4DDFB7F-79A6-A14A-A690-BB27CD747B1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B4BCE4D-E2E6-8D4C-B785-38CE121B36B1}"/>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1657213-3D8C-0F4D-B583-E4659A61661B}"/>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434695E-D64C-CE44-A63F-45EA66B697F9}"/>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E6B58B7-502E-924F-B5D6-862E9A035E5C}"/>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15179D8-6503-C648-844A-319C3ED72BC2}"/>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4460C35-742A-8240-AF3A-F2AC68B015F0}"/>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935BDFD-6DF5-3848-99C9-908910B408B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1F10AC4-695C-064D-8611-1DAC61E65280}"/>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6AF95BF-5F78-8A48-A066-94B5E386BC87}"/>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3995C1D-A7C0-7A40-BB2A-B99ADC311AE4}"/>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FC4A408-DAC9-634A-891A-F46C424FC7E4}"/>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51C0548-77FF-3044-BEBB-BD34295197C4}"/>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1FAFFD-B8DC-8D44-B338-D676EF20C89D}"/>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B554DDF-2F56-0F42-831D-2A90CDC52EB2}"/>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7C8351E-4861-454F-B650-91837ACD6381}"/>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5A562E7-1E35-674A-8DFF-52553D1EB33E}"/>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F84C237-1C0A-364F-BE5F-71923B8B9F30}"/>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7AF3734-6B5C-DD47-86FD-9DA91BABCCCB}"/>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1B769CA-1D4B-A74B-889D-6B1BA04FDCDD}"/>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CC24978-00B8-5048-953D-01DDC7D7D558}"/>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CD42BE4-73EA-DE4A-9812-52BA75A52C17}"/>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A2E702A4-DE43-C945-BA3E-B0B0FB156F6B}"/>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DC39919-01B8-E84D-B812-EE72D0FFADB0}"/>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C8BF2B6-19CA-2B44-9D00-0B362E14FFC1}"/>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EF8604A-3D37-D24D-8010-EC8943A30FC3}"/>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B72FD87-E92B-EE4B-B72C-C58E2AE073A4}"/>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7CEBB20-38A3-6A41-959C-326DF7D3DBD5}"/>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F3A64F2-68CB-4041-AAB3-0D0DD801403B}"/>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00E636A-790A-7842-BD4B-BBE48BE57D4E}"/>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531E41A-8793-5148-88CA-83B8F8C61BDD}"/>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F6A1062-0AE2-4740-9E55-FFC49ADB4DA2}"/>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DC342F0-68F1-0543-A5FE-6FE491F5844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2AFD4AE-8652-8949-89E9-A10BCE5B88D6}"/>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0" name="Group 99">
            <a:extLst>
              <a:ext uri="{FF2B5EF4-FFF2-40B4-BE49-F238E27FC236}">
                <a16:creationId xmlns:a16="http://schemas.microsoft.com/office/drawing/2014/main" id="{985D8BB0-AA65-4849-A54F-6731B2702619}"/>
              </a:ext>
            </a:extLst>
          </p:cNvPr>
          <p:cNvGrpSpPr>
            <a:grpSpLocks noChangeAspect="1"/>
          </p:cNvGrpSpPr>
          <p:nvPr userDrawn="1"/>
        </p:nvGrpSpPr>
        <p:grpSpPr>
          <a:xfrm>
            <a:off x="468369" y="6092977"/>
            <a:ext cx="1662681" cy="504000"/>
            <a:chOff x="9525" y="2251075"/>
            <a:chExt cx="10080264" cy="3055578"/>
          </a:xfrm>
        </p:grpSpPr>
        <p:grpSp>
          <p:nvGrpSpPr>
            <p:cNvPr id="101" name="Group 100">
              <a:extLst>
                <a:ext uri="{FF2B5EF4-FFF2-40B4-BE49-F238E27FC236}">
                  <a16:creationId xmlns:a16="http://schemas.microsoft.com/office/drawing/2014/main" id="{B609835C-4D4C-ED4D-843D-E80F2C2FDDDE}"/>
                </a:ext>
              </a:extLst>
            </p:cNvPr>
            <p:cNvGrpSpPr/>
            <p:nvPr/>
          </p:nvGrpSpPr>
          <p:grpSpPr>
            <a:xfrm>
              <a:off x="9525" y="2251075"/>
              <a:ext cx="5927365" cy="3055578"/>
              <a:chOff x="9525" y="2251075"/>
              <a:chExt cx="5927365" cy="3055578"/>
            </a:xfrm>
          </p:grpSpPr>
          <p:sp>
            <p:nvSpPr>
              <p:cNvPr id="108" name="Freeform 107">
                <a:extLst>
                  <a:ext uri="{FF2B5EF4-FFF2-40B4-BE49-F238E27FC236}">
                    <a16:creationId xmlns:a16="http://schemas.microsoft.com/office/drawing/2014/main" id="{1D78CD79-0DE7-9240-B4B1-CD05E236F859}"/>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09" name="Freeform 3">
                <a:extLst>
                  <a:ext uri="{FF2B5EF4-FFF2-40B4-BE49-F238E27FC236}">
                    <a16:creationId xmlns:a16="http://schemas.microsoft.com/office/drawing/2014/main" id="{2D3CBF8E-D3CB-B644-AFBC-9294476FD64A}"/>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2" name="Freeform 101">
              <a:extLst>
                <a:ext uri="{FF2B5EF4-FFF2-40B4-BE49-F238E27FC236}">
                  <a16:creationId xmlns:a16="http://schemas.microsoft.com/office/drawing/2014/main" id="{326CD2BD-1CAE-E94D-B3FF-F29722378702}"/>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Tree>
    <p:extLst>
      <p:ext uri="{BB962C8B-B14F-4D97-AF65-F5344CB8AC3E}">
        <p14:creationId xmlns:p14="http://schemas.microsoft.com/office/powerpoint/2010/main" val="181271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0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8C64-D2FC-684B-A311-BEA008B1EA44}"/>
              </a:ext>
            </a:extLst>
          </p:cNvPr>
          <p:cNvSpPr>
            <a:spLocks noGrp="1"/>
          </p:cNvSpPr>
          <p:nvPr>
            <p:ph type="title" hasCustomPrompt="1"/>
          </p:nvPr>
        </p:nvSpPr>
        <p:spPr>
          <a:xfrm>
            <a:off x="467999" y="576000"/>
            <a:ext cx="7972845" cy="429348"/>
          </a:xfrm>
        </p:spPr>
        <p:txBody>
          <a:bodyPr anchor="ctr" anchorCtr="0"/>
          <a:lstStyle>
            <a:lvl1pPr>
              <a:defRPr sz="3600"/>
            </a:lvl1pPr>
          </a:lstStyle>
          <a:p>
            <a:r>
              <a:rPr lang="en-US"/>
              <a:t>Title</a:t>
            </a:r>
          </a:p>
        </p:txBody>
      </p:sp>
      <p:sp>
        <p:nvSpPr>
          <p:cNvPr id="3" name="Content Placeholder 2">
            <a:extLst>
              <a:ext uri="{FF2B5EF4-FFF2-40B4-BE49-F238E27FC236}">
                <a16:creationId xmlns:a16="http://schemas.microsoft.com/office/drawing/2014/main" id="{9AD88967-CB80-B84C-89C9-9756811F3549}"/>
              </a:ext>
            </a:extLst>
          </p:cNvPr>
          <p:cNvSpPr>
            <a:spLocks noGrp="1"/>
          </p:cNvSpPr>
          <p:nvPr>
            <p:ph idx="1"/>
          </p:nvPr>
        </p:nvSpPr>
        <p:spPr>
          <a:xfrm>
            <a:off x="468369" y="1812985"/>
            <a:ext cx="5158671" cy="1442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3FFAF810-87CF-FD47-BE63-1E5A37AFDE67}"/>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CBF9DE94-9ACD-5D44-AF1E-3F2CC11AD8D5}"/>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95F42F58-AC33-2D42-95B2-5404021DD6E2}"/>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3CEBB7D2-EEFD-4240-AF98-1ADDC367169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4BD327D-B4E5-A149-B4E0-248A8661DCA8}"/>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DFAE9FF-829A-734E-B57D-C16DE318DE90}"/>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0F475EB-8CBC-7744-B8D8-19D7F8DEAD87}"/>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449EAF1-2185-4F40-8605-FB735CE9181E}"/>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AD07F7D6-FB5D-604C-9968-06BE839599FA}"/>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861745F-36BF-B248-9565-730FABFDF41D}"/>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345A6E6-6E3B-C64A-AC68-68C179D6A94A}"/>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6648158B-4F78-1B4E-B166-8C5C9FA8414E}"/>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CF74B5D-D6C5-F64D-948B-7B3DA3FAFD4B}"/>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9E69D0C-6E06-B44C-AD75-94B880B6B5B3}"/>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E23E5A2-713F-A34A-A1D8-911D10F3C3D2}"/>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B03F9FC-8E0E-D840-8E75-F86E55B8889A}"/>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E58A75B-6D44-5B46-BF60-8820014D5FA4}"/>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8633DC0-1D86-064F-9833-AA0ABD305362}"/>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96C18B1-AF8E-8F44-98F0-FD93C5A755CB}"/>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E9679D3-302F-084A-A3E6-7FEA698F8DDF}"/>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DA9C76E2-07D9-EA4A-85A4-51385B21BE6B}"/>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86913F9-8046-CE49-A3F9-14828ACBFF47}"/>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28673F9-9E12-AC4D-846F-759CB0106531}"/>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BD95EFE-29C0-C444-836B-493AFBB51817}"/>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45761FD-DFAD-2843-BDE5-551362299F72}"/>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125F9D19-3D32-D94B-9C83-AF8138CB364D}"/>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D73914E-E304-F346-8FBD-0390B67FA20C}"/>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5171974-CF35-2742-B750-5B94C263BE05}"/>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EA7A1BC-D1A2-7440-8D05-ACCEE4E98916}"/>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3FE4C53-F45E-504D-94A0-1CA1CD3F15E5}"/>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1E36593-0771-A24C-952D-A64CF598AEC3}"/>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42D88BDF-D57F-D144-B0D5-FC0564AB3094}"/>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3AAB237D-94CF-C343-8FFB-6BAA56F93CEB}"/>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A3E5E30-FF2C-6B48-8164-FE86FCBA1DBA}"/>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650DFECE-EBF8-504C-805C-85BE77ADBEDC}"/>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A961ACE5-71A1-C644-A9DF-9EBDF0AB5EF0}"/>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D190F80-E326-C64E-ADBB-AB5923A87858}"/>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A293094-D0D4-2341-92AE-C3A6CFE8095F}"/>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B72B9F9-71EB-2145-AB88-B32AC85C7390}"/>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7BFB6D-5C8B-DE48-A2B3-A77DDF82AB7E}"/>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8FE79F9-4A39-6B4C-AC19-2E63FD891BEF}"/>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94D7B34-5F80-3449-8CFA-F8FBE9F3ECCF}"/>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6C71190-FAD5-F64B-880F-EF21CE6C1A38}"/>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9F64211-CB89-9A4C-B213-820A40256A0E}"/>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7F521C3-06A2-444C-A49B-090009AF22B1}"/>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B853030-659E-D84B-9781-74F8AFBD8128}"/>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2BB9D15-DB07-044D-8170-A63B39B26CAD}"/>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D75C30C-BECF-1A4F-9C40-C3A13C531569}"/>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C924131-4805-534A-8DD5-8821B56753F1}"/>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8238A9E-2293-ED4E-A5CE-1F446BA8217B}"/>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CAA56A-BA9C-A646-9720-70444095D41E}"/>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C909B4C-9437-F849-995C-59500EC91543}"/>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06FAFF7-9E75-C44A-BC1E-5E894BCC4F4E}"/>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E4BE4F2-E5B0-2645-8317-E28399A3F68D}"/>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4DDFB7F-79A6-A14A-A690-BB27CD747B13}"/>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B4BCE4D-E2E6-8D4C-B785-38CE121B36B1}"/>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1657213-3D8C-0F4D-B583-E4659A61661B}"/>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434695E-D64C-CE44-A63F-45EA66B697F9}"/>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E6B58B7-502E-924F-B5D6-862E9A035E5C}"/>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15179D8-6503-C648-844A-319C3ED72BC2}"/>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4460C35-742A-8240-AF3A-F2AC68B015F0}"/>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935BDFD-6DF5-3848-99C9-908910B408BB}"/>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1F10AC4-695C-064D-8611-1DAC61E65280}"/>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6AF95BF-5F78-8A48-A066-94B5E386BC87}"/>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3995C1D-A7C0-7A40-BB2A-B99ADC311AE4}"/>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FC4A408-DAC9-634A-891A-F46C424FC7E4}"/>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51C0548-77FF-3044-BEBB-BD34295197C4}"/>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1FAFFD-B8DC-8D44-B338-D676EF20C89D}"/>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B554DDF-2F56-0F42-831D-2A90CDC52EB2}"/>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7C8351E-4861-454F-B650-91837ACD6381}"/>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5A562E7-1E35-674A-8DFF-52553D1EB33E}"/>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F84C237-1C0A-364F-BE5F-71923B8B9F30}"/>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7AF3734-6B5C-DD47-86FD-9DA91BABCCCB}"/>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1B769CA-1D4B-A74B-889D-6B1BA04FDCDD}"/>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CC24978-00B8-5048-953D-01DDC7D7D558}"/>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CD42BE4-73EA-DE4A-9812-52BA75A52C17}"/>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A2E702A4-DE43-C945-BA3E-B0B0FB156F6B}"/>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DC39919-01B8-E84D-B812-EE72D0FFADB0}"/>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C8BF2B6-19CA-2B44-9D00-0B362E14FFC1}"/>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EF8604A-3D37-D24D-8010-EC8943A30FC3}"/>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B72FD87-E92B-EE4B-B72C-C58E2AE073A4}"/>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7CEBB20-38A3-6A41-959C-326DF7D3DBD5}"/>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F3A64F2-68CB-4041-AAB3-0D0DD801403B}"/>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00E636A-790A-7842-BD4B-BBE48BE57D4E}"/>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531E41A-8793-5148-88CA-83B8F8C61BDD}"/>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F6A1062-0AE2-4740-9E55-FFC49ADB4DA2}"/>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DC342F0-68F1-0543-A5FE-6FE491F58441}"/>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2AFD4AE-8652-8949-89E9-A10BCE5B88D6}"/>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101" name="Picture Placeholder 100">
            <a:extLst>
              <a:ext uri="{FF2B5EF4-FFF2-40B4-BE49-F238E27FC236}">
                <a16:creationId xmlns:a16="http://schemas.microsoft.com/office/drawing/2014/main" id="{FA5EA46E-EF9A-3347-AFBF-258ACD12755D}"/>
              </a:ext>
            </a:extLst>
          </p:cNvPr>
          <p:cNvSpPr>
            <a:spLocks noGrp="1"/>
          </p:cNvSpPr>
          <p:nvPr>
            <p:ph type="pic" sz="quarter" idx="13" hasCustomPrompt="1"/>
          </p:nvPr>
        </p:nvSpPr>
        <p:spPr>
          <a:xfrm>
            <a:off x="6097113" y="0"/>
            <a:ext cx="6094887" cy="6857999"/>
          </a:xfrm>
          <a:custGeom>
            <a:avLst/>
            <a:gdLst>
              <a:gd name="connsiteX0" fmla="*/ 3428999 w 6094887"/>
              <a:gd name="connsiteY0" fmla="*/ 0 h 6857999"/>
              <a:gd name="connsiteX1" fmla="*/ 6094887 w 6094887"/>
              <a:gd name="connsiteY1" fmla="*/ 0 h 6857999"/>
              <a:gd name="connsiteX2" fmla="*/ 6094887 w 6094887"/>
              <a:gd name="connsiteY2" fmla="*/ 6857999 h 6857999"/>
              <a:gd name="connsiteX3" fmla="*/ 3428999 w 6094887"/>
              <a:gd name="connsiteY3" fmla="*/ 6857999 h 6857999"/>
              <a:gd name="connsiteX4" fmla="*/ 0 w 6094887"/>
              <a:gd name="connsiteY4" fmla="*/ 342900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887" h="6857999">
                <a:moveTo>
                  <a:pt x="3428999" y="0"/>
                </a:moveTo>
                <a:lnTo>
                  <a:pt x="6094887" y="0"/>
                </a:lnTo>
                <a:lnTo>
                  <a:pt x="6094887" y="6857999"/>
                </a:lnTo>
                <a:lnTo>
                  <a:pt x="3428999" y="6857999"/>
                </a:lnTo>
                <a:lnTo>
                  <a:pt x="0" y="3429000"/>
                </a:lnTo>
                <a:close/>
              </a:path>
            </a:pathLst>
          </a:custGeom>
          <a:solidFill>
            <a:schemeClr val="tx1">
              <a:lumMod val="50000"/>
              <a:lumOff val="50000"/>
            </a:schemeClr>
          </a:solidFill>
          <a:ln>
            <a:noFill/>
          </a:ln>
        </p:spPr>
        <p:txBody>
          <a:bodyPr wrap="square" anchor="ctr" anchorCtr="0">
            <a:noAutofit/>
          </a:bodyPr>
          <a:lstStyle>
            <a:lvl1pPr marL="11113" indent="0" algn="ctr">
              <a:buNone/>
              <a:defRPr>
                <a:solidFill>
                  <a:schemeClr val="bg1"/>
                </a:solidFill>
              </a:defRPr>
            </a:lvl1pPr>
          </a:lstStyle>
          <a:p>
            <a:r>
              <a:rPr lang="en-US"/>
              <a:t> </a:t>
            </a:r>
          </a:p>
        </p:txBody>
      </p:sp>
      <p:sp>
        <p:nvSpPr>
          <p:cNvPr id="6" name="Slide Number Placeholder 5">
            <a:extLst>
              <a:ext uri="{FF2B5EF4-FFF2-40B4-BE49-F238E27FC236}">
                <a16:creationId xmlns:a16="http://schemas.microsoft.com/office/drawing/2014/main" id="{BFCD18E4-44C6-8647-B5F1-45A5A9ABB020}"/>
              </a:ext>
            </a:extLst>
          </p:cNvPr>
          <p:cNvSpPr>
            <a:spLocks noGrp="1"/>
          </p:cNvSpPr>
          <p:nvPr>
            <p:ph type="sldNum" sz="quarter" idx="12"/>
          </p:nvPr>
        </p:nvSpPr>
        <p:spPr/>
        <p:txBody>
          <a:bodyPr/>
          <a:lstStyle>
            <a:lvl1pPr>
              <a:defRPr>
                <a:solidFill>
                  <a:schemeClr val="bg1"/>
                </a:solidFill>
              </a:defRPr>
            </a:lvl1pPr>
          </a:lstStyle>
          <a:p>
            <a:fld id="{119EE5AA-4A82-3F49-B3AB-06358B8BA8C5}" type="slidenum">
              <a:rPr lang="en-US" smtClean="0"/>
              <a:pPr/>
              <a:t>‹#›</a:t>
            </a:fld>
            <a:endParaRPr lang="en-US"/>
          </a:p>
        </p:txBody>
      </p:sp>
      <p:grpSp>
        <p:nvGrpSpPr>
          <p:cNvPr id="100" name="Group 99">
            <a:extLst>
              <a:ext uri="{FF2B5EF4-FFF2-40B4-BE49-F238E27FC236}">
                <a16:creationId xmlns:a16="http://schemas.microsoft.com/office/drawing/2014/main" id="{542B461D-0B57-B64C-B01F-FC5A0FD9CA5C}"/>
              </a:ext>
            </a:extLst>
          </p:cNvPr>
          <p:cNvGrpSpPr>
            <a:grpSpLocks noChangeAspect="1"/>
          </p:cNvGrpSpPr>
          <p:nvPr userDrawn="1"/>
        </p:nvGrpSpPr>
        <p:grpSpPr>
          <a:xfrm>
            <a:off x="468369" y="6092977"/>
            <a:ext cx="1662681" cy="504000"/>
            <a:chOff x="9525" y="2251075"/>
            <a:chExt cx="10080264" cy="3055578"/>
          </a:xfrm>
        </p:grpSpPr>
        <p:grpSp>
          <p:nvGrpSpPr>
            <p:cNvPr id="102" name="Group 101">
              <a:extLst>
                <a:ext uri="{FF2B5EF4-FFF2-40B4-BE49-F238E27FC236}">
                  <a16:creationId xmlns:a16="http://schemas.microsoft.com/office/drawing/2014/main" id="{BB275EBA-8533-5343-926D-B1EEA737D8C8}"/>
                </a:ext>
              </a:extLst>
            </p:cNvPr>
            <p:cNvGrpSpPr/>
            <p:nvPr/>
          </p:nvGrpSpPr>
          <p:grpSpPr>
            <a:xfrm>
              <a:off x="9525" y="2251075"/>
              <a:ext cx="5927365" cy="3055578"/>
              <a:chOff x="9525" y="2251075"/>
              <a:chExt cx="5927365" cy="3055578"/>
            </a:xfrm>
          </p:grpSpPr>
          <p:sp>
            <p:nvSpPr>
              <p:cNvPr id="109" name="Freeform 108">
                <a:extLst>
                  <a:ext uri="{FF2B5EF4-FFF2-40B4-BE49-F238E27FC236}">
                    <a16:creationId xmlns:a16="http://schemas.microsoft.com/office/drawing/2014/main" id="{FA7F1DFA-1CB6-D142-8D7D-6FAC6747A7EE}"/>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10" name="Freeform 3">
                <a:extLst>
                  <a:ext uri="{FF2B5EF4-FFF2-40B4-BE49-F238E27FC236}">
                    <a16:creationId xmlns:a16="http://schemas.microsoft.com/office/drawing/2014/main" id="{1AAFA66C-F9E4-9744-A194-2BFC7E9CDDC2}"/>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8" name="Freeform 107">
              <a:extLst>
                <a:ext uri="{FF2B5EF4-FFF2-40B4-BE49-F238E27FC236}">
                  <a16:creationId xmlns:a16="http://schemas.microsoft.com/office/drawing/2014/main" id="{A1C05E0C-50DF-AC45-8D48-BCFEEAD84DE3}"/>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Tree>
    <p:extLst>
      <p:ext uri="{BB962C8B-B14F-4D97-AF65-F5344CB8AC3E}">
        <p14:creationId xmlns:p14="http://schemas.microsoft.com/office/powerpoint/2010/main" val="303201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F2B1E-3CCB-EA4D-8515-CD2136234488}"/>
              </a:ext>
            </a:extLst>
          </p:cNvPr>
          <p:cNvSpPr>
            <a:spLocks noGrp="1"/>
          </p:cNvSpPr>
          <p:nvPr>
            <p:ph type="title" hasCustomPrompt="1"/>
          </p:nvPr>
        </p:nvSpPr>
        <p:spPr>
          <a:xfrm>
            <a:off x="468370" y="3429000"/>
            <a:ext cx="6096610" cy="858697"/>
          </a:xfrm>
        </p:spPr>
        <p:txBody>
          <a:bodyPr wrap="square" anchor="b">
            <a:spAutoFit/>
          </a:bodyPr>
          <a:lstStyle>
            <a:lvl1pPr>
              <a:defRPr sz="7200"/>
            </a:lvl1pPr>
          </a:lstStyle>
          <a:p>
            <a:r>
              <a:rPr lang="en-US"/>
              <a:t>Title</a:t>
            </a:r>
          </a:p>
        </p:txBody>
      </p:sp>
      <p:grpSp>
        <p:nvGrpSpPr>
          <p:cNvPr id="7" name="Group 6">
            <a:extLst>
              <a:ext uri="{FF2B5EF4-FFF2-40B4-BE49-F238E27FC236}">
                <a16:creationId xmlns:a16="http://schemas.microsoft.com/office/drawing/2014/main" id="{E3225AD0-ECBE-274C-9B5E-FFED1804C7F3}"/>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D715FD0F-891F-134A-8393-6C008093FE1D}"/>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82209B17-7A72-CF40-9A2D-C00EA361BEAD}"/>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60A4D0E9-52B4-C44B-90A1-F1D60A89B11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C4E6B90D-DFDC-B145-ADB5-0EACA45A9318}"/>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AFB88F0-8D83-6841-8AC5-74C17ADBF7D1}"/>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78EDE522-4173-3F49-B4FA-2E84076C1F4C}"/>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BE57E99-47F3-1B4F-A769-D568C08E2F2A}"/>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EF83CCD-8341-534B-ADDF-5DD2BA3323C9}"/>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667C0CC9-9BBA-194D-A5E0-304364726711}"/>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CCCB5B8B-545B-BD44-93FD-6AD5FBED115D}"/>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A220807-4D89-5A48-88A0-5F392AA9B571}"/>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C3064AC-1F05-3E4A-BA84-708804F47E52}"/>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3A9FE651-F1F5-2F4F-99B0-1AF5AD12A5E9}"/>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9BC4A4BB-F983-9E43-90A8-7F6637F8DAAA}"/>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94E2397F-1CA9-BE4C-8E31-A9324B7DD784}"/>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4BF675F8-8655-0249-8E3C-86A66BAA7BD7}"/>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5887BB4-5016-5846-8BD9-20F6D49B763B}"/>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3E1E456-2AAE-FE41-8569-6771FD543600}"/>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16869AE-C832-2849-B6BE-673B8EE4A78D}"/>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4253857-8154-B84F-9FAD-72B68E977F26}"/>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CA7235F-85C6-C34B-98D3-DA9DBCA40AC2}"/>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7903201-7157-5841-AC02-CC5DE6F33B5E}"/>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171F74AC-4655-0648-8651-D9202B3C6A31}"/>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4D98A78C-085B-964C-B116-A5FA384EB918}"/>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C2BA0609-1F45-864C-9306-35B6BD6B3161}"/>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8A8858B2-CC20-5946-9387-D4179634F604}"/>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F75FE85-9424-BA4D-99E7-B0AE7CFA218D}"/>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BDAEFF87-BC72-A144-84C8-3696EE6B5423}"/>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7084E2A5-9911-DA49-9902-972E949C186D}"/>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BC4CE74E-3391-FC47-AEF6-4B34CC7B9F91}"/>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2D3DA720-AC25-F043-A496-9CB1BED36D0C}"/>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9EDC9869-63B6-0644-812E-F4FD949FBF39}"/>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A9F744E9-C6A1-6140-A438-CA81464B84B5}"/>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D25A8EF-C844-4443-9F4E-03FC4A00E84D}"/>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05C26DFE-AA55-E34A-A930-82560E456BF2}"/>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57CD048-18C6-6242-85B4-8E7B12D9F4A6}"/>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F861714-E411-3D4F-96B3-DB131D78EB0A}"/>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2B253C1-0324-3142-B134-F702ABF9003C}"/>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A9320CC-0ED9-6D41-A9B1-A4D750FF89B9}"/>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E565252-59B5-6C47-A292-1DCBFA393C22}"/>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2E87E70-A8F8-214F-821F-571D0FC8565B}"/>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2C3B997-4C43-044F-9F24-3FA3D265C755}"/>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6D0DD7D-4493-3840-A36F-03AA6C388340}"/>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28B7971-4EFF-4F44-9FD6-CA3AF5D14FEC}"/>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D336E8A-3BE5-4F4F-8912-5F2FE1D5CADF}"/>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E5E9783-B58C-1F47-9DF3-51671A580002}"/>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0F95797-CAF5-D544-BBFC-EDB644EDFCD3}"/>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7A228EF-86F1-224C-A2B9-F195F2986D49}"/>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6B10A08-73CC-494F-8BC5-A7EBC4689F95}"/>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9EE0603-A363-F046-86CA-AFDDA55EC751}"/>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76E6728-0B40-6242-AB0E-A4068B510E7C}"/>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3343F28-09EC-3543-9FB0-ACDD320088F3}"/>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6089B47-A5EE-594B-B3BD-73FA558C13BC}"/>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DEDB300-C9B7-B843-962A-F758AA1A940B}"/>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5640D2-C77A-7A4B-8F84-A28095001CB3}"/>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F4B77F1-DF80-624A-91CA-9F6A3884DE1D}"/>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CA595F7-135A-F948-85D6-90EF8867DAF2}"/>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F3FD7AD-0E2E-5943-8411-6731D9A1F6EF}"/>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A673004-2389-FA4C-BC9D-22E664AE4CBA}"/>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587860D-73C0-C145-BEC4-2C22EF2034DE}"/>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52701DA-23A0-0248-AC46-4AA5C10D8B8E}"/>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FAA68-6BCA-9E41-BD5C-C59621842EFA}"/>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36C4B52-76C8-D84C-B5A1-D45708B9C7FE}"/>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1D95F9F-7B14-E243-8503-D2CA3DF3918B}"/>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8A8842E-D63C-9946-B165-AFC0A8BCDBFD}"/>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F198BED-9F59-3045-8E00-4643D0BB892D}"/>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E699E5A-DE5E-8144-93E3-62FB251E9030}"/>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56B74EC-C4BA-FC47-BED1-F869E5A25422}"/>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834C3D6-F171-1F42-9587-3BFFEF5C6285}"/>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50444C1-350C-974F-B498-B901B5DAB246}"/>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CEF1CF7-0C01-9449-BAC6-B01C5B9E33B2}"/>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16E45E1-F03F-FD47-A99B-BAFBAE6289D8}"/>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6E850EAF-26F1-D543-B595-750742F8736B}"/>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48399D3-A141-4443-A1E9-2F575D947C17}"/>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809DE53-A80A-3249-815E-4589972B97D7}"/>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99EF2B3-504A-9D49-BBE4-C49EE859AA1F}"/>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5B162D6-1D14-BF4C-B4CA-6DD09AE0F18E}"/>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2E5660A-2E5D-2C40-B071-BDDBD3D308E7}"/>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51411F7-BB7E-3140-8610-381914735336}"/>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842ED6E-EB70-EC47-A2A9-33EE7C61B5AD}"/>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3556B56-070C-4D47-BF2D-AD08AF1742C1}"/>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D3298C2-5350-7C4C-B37F-A17574426CF4}"/>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F0712C5-2711-734C-AA7B-86E851AA13E7}"/>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99BDA8B-CCEC-8D44-B5B1-BC4A8DC1935C}"/>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A6C87CCB-EE1C-E94A-B19D-F85D986AAAA6}"/>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973E74A6-3E65-AB47-840B-1F3A589736C6}"/>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9B3231B-6DF2-CB45-A186-8B89C3D3F2F4}"/>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100" name="Picture Placeholder 99">
            <a:extLst>
              <a:ext uri="{FF2B5EF4-FFF2-40B4-BE49-F238E27FC236}">
                <a16:creationId xmlns:a16="http://schemas.microsoft.com/office/drawing/2014/main" id="{F8D19EAB-AB15-BA44-B454-74E7766313F7}"/>
              </a:ext>
            </a:extLst>
          </p:cNvPr>
          <p:cNvSpPr>
            <a:spLocks noGrp="1"/>
          </p:cNvSpPr>
          <p:nvPr>
            <p:ph type="pic" sz="quarter" idx="13" hasCustomPrompt="1"/>
          </p:nvPr>
        </p:nvSpPr>
        <p:spPr>
          <a:xfrm>
            <a:off x="3047837" y="0"/>
            <a:ext cx="9144162" cy="6857999"/>
          </a:xfrm>
          <a:custGeom>
            <a:avLst/>
            <a:gdLst>
              <a:gd name="connsiteX0" fmla="*/ 0 w 9144162"/>
              <a:gd name="connsiteY0" fmla="*/ 0 h 6857999"/>
              <a:gd name="connsiteX1" fmla="*/ 9144162 w 9144162"/>
              <a:gd name="connsiteY1" fmla="*/ 0 h 6857999"/>
              <a:gd name="connsiteX2" fmla="*/ 9144162 w 9144162"/>
              <a:gd name="connsiteY2" fmla="*/ 457200 h 6857999"/>
              <a:gd name="connsiteX3" fmla="*/ 9144162 w 9144162"/>
              <a:gd name="connsiteY3" fmla="*/ 3925879 h 6857999"/>
              <a:gd name="connsiteX4" fmla="*/ 9144162 w 9144162"/>
              <a:gd name="connsiteY4" fmla="*/ 6857999 h 6857999"/>
              <a:gd name="connsiteX5" fmla="*/ 6857999 w 9144162"/>
              <a:gd name="connsiteY5"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162" h="6857999">
                <a:moveTo>
                  <a:pt x="0" y="0"/>
                </a:moveTo>
                <a:lnTo>
                  <a:pt x="9144162" y="0"/>
                </a:lnTo>
                <a:lnTo>
                  <a:pt x="9144162" y="457200"/>
                </a:lnTo>
                <a:lnTo>
                  <a:pt x="9144162" y="3925879"/>
                </a:lnTo>
                <a:lnTo>
                  <a:pt x="9144162" y="6857999"/>
                </a:lnTo>
                <a:lnTo>
                  <a:pt x="6857999" y="6857999"/>
                </a:lnTo>
                <a:close/>
              </a:path>
            </a:pathLst>
          </a:custGeom>
          <a:solidFill>
            <a:schemeClr val="tx1">
              <a:lumMod val="50000"/>
              <a:lumOff val="50000"/>
            </a:schemeClr>
          </a:solidFill>
          <a:ln>
            <a:noFill/>
          </a:ln>
        </p:spPr>
        <p:txBody>
          <a:bodyPr wrap="square" anchor="ctr" anchorCtr="0">
            <a:noAutofit/>
          </a:bodyPr>
          <a:lstStyle>
            <a:lvl1pPr marL="11113" indent="0" algn="ctr">
              <a:buNone/>
              <a:defRPr>
                <a:solidFill>
                  <a:schemeClr val="bg1"/>
                </a:solidFill>
              </a:defRPr>
            </a:lvl1pPr>
          </a:lstStyle>
          <a:p>
            <a:r>
              <a:rPr lang="en-US"/>
              <a:t> </a:t>
            </a:r>
          </a:p>
        </p:txBody>
      </p:sp>
      <p:sp>
        <p:nvSpPr>
          <p:cNvPr id="6" name="Slide Number Placeholder 5">
            <a:extLst>
              <a:ext uri="{FF2B5EF4-FFF2-40B4-BE49-F238E27FC236}">
                <a16:creationId xmlns:a16="http://schemas.microsoft.com/office/drawing/2014/main" id="{8630136E-470E-8642-93A3-597A054AF35C}"/>
              </a:ext>
            </a:extLst>
          </p:cNvPr>
          <p:cNvSpPr>
            <a:spLocks noGrp="1"/>
          </p:cNvSpPr>
          <p:nvPr>
            <p:ph type="sldNum" sz="quarter" idx="12"/>
          </p:nvPr>
        </p:nvSpPr>
        <p:spPr/>
        <p:txBody>
          <a:bodyPr/>
          <a:lstStyle>
            <a:lvl1pPr>
              <a:defRPr>
                <a:solidFill>
                  <a:schemeClr val="bg1"/>
                </a:solidFill>
              </a:defRPr>
            </a:lvl1pPr>
          </a:lstStyle>
          <a:p>
            <a:fld id="{119EE5AA-4A82-3F49-B3AB-06358B8BA8C5}" type="slidenum">
              <a:rPr lang="en-US" smtClean="0"/>
              <a:pPr/>
              <a:t>‹#›</a:t>
            </a:fld>
            <a:endParaRPr lang="en-US"/>
          </a:p>
        </p:txBody>
      </p:sp>
      <p:sp>
        <p:nvSpPr>
          <p:cNvPr id="3" name="Text Placeholder 2">
            <a:extLst>
              <a:ext uri="{FF2B5EF4-FFF2-40B4-BE49-F238E27FC236}">
                <a16:creationId xmlns:a16="http://schemas.microsoft.com/office/drawing/2014/main" id="{DBD073B6-DCE7-F34A-B5F1-246BE36B0FA6}"/>
              </a:ext>
            </a:extLst>
          </p:cNvPr>
          <p:cNvSpPr>
            <a:spLocks noGrp="1"/>
          </p:cNvSpPr>
          <p:nvPr>
            <p:ph type="body" idx="1" hasCustomPrompt="1"/>
          </p:nvPr>
        </p:nvSpPr>
        <p:spPr>
          <a:xfrm>
            <a:off x="468370" y="4188439"/>
            <a:ext cx="6096610" cy="231602"/>
          </a:xfrm>
        </p:spPr>
        <p:txBody>
          <a:bodyPr wrap="square">
            <a:spAutoFit/>
          </a:bodyPr>
          <a:lstStyle>
            <a:lvl1pPr marL="0" indent="0">
              <a:buNone/>
              <a:defRPr sz="1400" b="1" i="0">
                <a:solidFill>
                  <a:schemeClr val="bg2"/>
                </a:solidFill>
                <a:latin typeface="Poppins SemiBold" pitchFamily="2" charset="77"/>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grpSp>
        <p:nvGrpSpPr>
          <p:cNvPr id="106" name="Group 105">
            <a:extLst>
              <a:ext uri="{FF2B5EF4-FFF2-40B4-BE49-F238E27FC236}">
                <a16:creationId xmlns:a16="http://schemas.microsoft.com/office/drawing/2014/main" id="{B05E758F-0E20-FA49-9D8B-08EBBD8697E4}"/>
              </a:ext>
            </a:extLst>
          </p:cNvPr>
          <p:cNvGrpSpPr>
            <a:grpSpLocks noChangeAspect="1"/>
          </p:cNvGrpSpPr>
          <p:nvPr userDrawn="1"/>
        </p:nvGrpSpPr>
        <p:grpSpPr>
          <a:xfrm>
            <a:off x="468369" y="6092977"/>
            <a:ext cx="1662681" cy="504000"/>
            <a:chOff x="9525" y="2251075"/>
            <a:chExt cx="10080264" cy="3055578"/>
          </a:xfrm>
        </p:grpSpPr>
        <p:grpSp>
          <p:nvGrpSpPr>
            <p:cNvPr id="107" name="Group 106">
              <a:extLst>
                <a:ext uri="{FF2B5EF4-FFF2-40B4-BE49-F238E27FC236}">
                  <a16:creationId xmlns:a16="http://schemas.microsoft.com/office/drawing/2014/main" id="{B7F3CDED-9358-8F41-BDDA-37F46CC36CC7}"/>
                </a:ext>
              </a:extLst>
            </p:cNvPr>
            <p:cNvGrpSpPr/>
            <p:nvPr/>
          </p:nvGrpSpPr>
          <p:grpSpPr>
            <a:xfrm>
              <a:off x="9525" y="2251075"/>
              <a:ext cx="5927365" cy="3055578"/>
              <a:chOff x="9525" y="2251075"/>
              <a:chExt cx="5927365" cy="3055578"/>
            </a:xfrm>
          </p:grpSpPr>
          <p:sp>
            <p:nvSpPr>
              <p:cNvPr id="109" name="Freeform 108">
                <a:extLst>
                  <a:ext uri="{FF2B5EF4-FFF2-40B4-BE49-F238E27FC236}">
                    <a16:creationId xmlns:a16="http://schemas.microsoft.com/office/drawing/2014/main" id="{4133FA7F-379A-6941-A81E-D37EDCBBD937}"/>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10" name="Freeform 3">
                <a:extLst>
                  <a:ext uri="{FF2B5EF4-FFF2-40B4-BE49-F238E27FC236}">
                    <a16:creationId xmlns:a16="http://schemas.microsoft.com/office/drawing/2014/main" id="{368EC2E9-486B-0940-98E7-A2E5C93AE8C7}"/>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8" name="Freeform 107">
              <a:extLst>
                <a:ext uri="{FF2B5EF4-FFF2-40B4-BE49-F238E27FC236}">
                  <a16:creationId xmlns:a16="http://schemas.microsoft.com/office/drawing/2014/main" id="{E55BB0C1-2729-F34F-BDCF-C5B75FEE7EFE}"/>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Tree>
    <p:extLst>
      <p:ext uri="{BB962C8B-B14F-4D97-AF65-F5344CB8AC3E}">
        <p14:creationId xmlns:p14="http://schemas.microsoft.com/office/powerpoint/2010/main" val="391134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06" name="Picture Placeholder 108">
            <a:extLst>
              <a:ext uri="{FF2B5EF4-FFF2-40B4-BE49-F238E27FC236}">
                <a16:creationId xmlns:a16="http://schemas.microsoft.com/office/drawing/2014/main" id="{FE184DBE-F88A-5642-96BE-F8B24B73F057}"/>
              </a:ext>
            </a:extLst>
          </p:cNvPr>
          <p:cNvSpPr>
            <a:spLocks noGrp="1"/>
          </p:cNvSpPr>
          <p:nvPr>
            <p:ph type="pic" sz="quarter" idx="13" hasCustomPrompt="1"/>
          </p:nvPr>
        </p:nvSpPr>
        <p:spPr>
          <a:xfrm>
            <a:off x="4690672" y="0"/>
            <a:ext cx="7501316" cy="6857999"/>
          </a:xfrm>
          <a:custGeom>
            <a:avLst/>
            <a:gdLst>
              <a:gd name="connsiteX0" fmla="*/ 3428999 w 7501316"/>
              <a:gd name="connsiteY0" fmla="*/ 0 h 6857999"/>
              <a:gd name="connsiteX1" fmla="*/ 7501316 w 7501316"/>
              <a:gd name="connsiteY1" fmla="*/ 0 h 6857999"/>
              <a:gd name="connsiteX2" fmla="*/ 7501316 w 7501316"/>
              <a:gd name="connsiteY2" fmla="*/ 6857999 h 6857999"/>
              <a:gd name="connsiteX3" fmla="*/ 3428999 w 7501316"/>
              <a:gd name="connsiteY3" fmla="*/ 6857999 h 6857999"/>
              <a:gd name="connsiteX4" fmla="*/ 0 w 7501316"/>
              <a:gd name="connsiteY4" fmla="*/ 342900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1316" h="6857999">
                <a:moveTo>
                  <a:pt x="3428999" y="0"/>
                </a:moveTo>
                <a:lnTo>
                  <a:pt x="7501316" y="0"/>
                </a:lnTo>
                <a:lnTo>
                  <a:pt x="7501316" y="6857999"/>
                </a:lnTo>
                <a:lnTo>
                  <a:pt x="3428999" y="6857999"/>
                </a:lnTo>
                <a:lnTo>
                  <a:pt x="0" y="3429000"/>
                </a:lnTo>
                <a:close/>
              </a:path>
            </a:pathLst>
          </a:custGeom>
          <a:solidFill>
            <a:schemeClr val="tx1">
              <a:lumMod val="50000"/>
              <a:lumOff val="50000"/>
            </a:schemeClr>
          </a:solidFill>
          <a:ln>
            <a:noFill/>
          </a:ln>
        </p:spPr>
        <p:txBody>
          <a:bodyPr wrap="square" anchor="ctr" anchorCtr="0">
            <a:noAutofit/>
          </a:bodyPr>
          <a:lstStyle>
            <a:lvl1pPr marL="11113" indent="0" algn="ctr">
              <a:buNone/>
              <a:defRPr>
                <a:solidFill>
                  <a:schemeClr val="bg1"/>
                </a:solidFill>
              </a:defRPr>
            </a:lvl1pPr>
          </a:lstStyle>
          <a:p>
            <a:r>
              <a:rPr lang="en-US"/>
              <a:t> </a:t>
            </a:r>
          </a:p>
        </p:txBody>
      </p:sp>
      <p:grpSp>
        <p:nvGrpSpPr>
          <p:cNvPr id="7" name="Group 6">
            <a:extLst>
              <a:ext uri="{FF2B5EF4-FFF2-40B4-BE49-F238E27FC236}">
                <a16:creationId xmlns:a16="http://schemas.microsoft.com/office/drawing/2014/main" id="{E3225AD0-ECBE-274C-9B5E-FFED1804C7F3}"/>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D715FD0F-891F-134A-8393-6C008093FE1D}"/>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82209B17-7A72-CF40-9A2D-C00EA361BEAD}"/>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60A4D0E9-52B4-C44B-90A1-F1D60A89B11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C4E6B90D-DFDC-B145-ADB5-0EACA45A9318}"/>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AFB88F0-8D83-6841-8AC5-74C17ADBF7D1}"/>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78EDE522-4173-3F49-B4FA-2E84076C1F4C}"/>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BE57E99-47F3-1B4F-A769-D568C08E2F2A}"/>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EF83CCD-8341-534B-ADDF-5DD2BA3323C9}"/>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667C0CC9-9BBA-194D-A5E0-304364726711}"/>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CCCB5B8B-545B-BD44-93FD-6AD5FBED115D}"/>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A220807-4D89-5A48-88A0-5F392AA9B571}"/>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C3064AC-1F05-3E4A-BA84-708804F47E52}"/>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3A9FE651-F1F5-2F4F-99B0-1AF5AD12A5E9}"/>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9BC4A4BB-F983-9E43-90A8-7F6637F8DAAA}"/>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94E2397F-1CA9-BE4C-8E31-A9324B7DD784}"/>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4BF675F8-8655-0249-8E3C-86A66BAA7BD7}"/>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5887BB4-5016-5846-8BD9-20F6D49B763B}"/>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3E1E456-2AAE-FE41-8569-6771FD543600}"/>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16869AE-C832-2849-B6BE-673B8EE4A78D}"/>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4253857-8154-B84F-9FAD-72B68E977F26}"/>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CA7235F-85C6-C34B-98D3-DA9DBCA40AC2}"/>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7903201-7157-5841-AC02-CC5DE6F33B5E}"/>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171F74AC-4655-0648-8651-D9202B3C6A31}"/>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4D98A78C-085B-964C-B116-A5FA384EB918}"/>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C2BA0609-1F45-864C-9306-35B6BD6B3161}"/>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8A8858B2-CC20-5946-9387-D4179634F604}"/>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F75FE85-9424-BA4D-99E7-B0AE7CFA218D}"/>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BDAEFF87-BC72-A144-84C8-3696EE6B5423}"/>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7084E2A5-9911-DA49-9902-972E949C186D}"/>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BC4CE74E-3391-FC47-AEF6-4B34CC7B9F91}"/>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2D3DA720-AC25-F043-A496-9CB1BED36D0C}"/>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9EDC9869-63B6-0644-812E-F4FD949FBF39}"/>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A9F744E9-C6A1-6140-A438-CA81464B84B5}"/>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D25A8EF-C844-4443-9F4E-03FC4A00E84D}"/>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05C26DFE-AA55-E34A-A930-82560E456BF2}"/>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57CD048-18C6-6242-85B4-8E7B12D9F4A6}"/>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F861714-E411-3D4F-96B3-DB131D78EB0A}"/>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2B253C1-0324-3142-B134-F702ABF9003C}"/>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A9320CC-0ED9-6D41-A9B1-A4D750FF89B9}"/>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E565252-59B5-6C47-A292-1DCBFA393C22}"/>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2E87E70-A8F8-214F-821F-571D0FC8565B}"/>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2C3B997-4C43-044F-9F24-3FA3D265C755}"/>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6D0DD7D-4493-3840-A36F-03AA6C388340}"/>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28B7971-4EFF-4F44-9FD6-CA3AF5D14FEC}"/>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D336E8A-3BE5-4F4F-8912-5F2FE1D5CADF}"/>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E5E9783-B58C-1F47-9DF3-51671A580002}"/>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0F95797-CAF5-D544-BBFC-EDB644EDFCD3}"/>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7A228EF-86F1-224C-A2B9-F195F2986D49}"/>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6B10A08-73CC-494F-8BC5-A7EBC4689F95}"/>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9EE0603-A363-F046-86CA-AFDDA55EC751}"/>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76E6728-0B40-6242-AB0E-A4068B510E7C}"/>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3343F28-09EC-3543-9FB0-ACDD320088F3}"/>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6089B47-A5EE-594B-B3BD-73FA558C13BC}"/>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DEDB300-C9B7-B843-962A-F758AA1A940B}"/>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5640D2-C77A-7A4B-8F84-A28095001CB3}"/>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F4B77F1-DF80-624A-91CA-9F6A3884DE1D}"/>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CA595F7-135A-F948-85D6-90EF8867DAF2}"/>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F3FD7AD-0E2E-5943-8411-6731D9A1F6EF}"/>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A673004-2389-FA4C-BC9D-22E664AE4CBA}"/>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587860D-73C0-C145-BEC4-2C22EF2034DE}"/>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52701DA-23A0-0248-AC46-4AA5C10D8B8E}"/>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FAA68-6BCA-9E41-BD5C-C59621842EFA}"/>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36C4B52-76C8-D84C-B5A1-D45708B9C7FE}"/>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1D95F9F-7B14-E243-8503-D2CA3DF3918B}"/>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8A8842E-D63C-9946-B165-AFC0A8BCDBFD}"/>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F198BED-9F59-3045-8E00-4643D0BB892D}"/>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E699E5A-DE5E-8144-93E3-62FB251E9030}"/>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56B74EC-C4BA-FC47-BED1-F869E5A25422}"/>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834C3D6-F171-1F42-9587-3BFFEF5C6285}"/>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50444C1-350C-974F-B498-B901B5DAB246}"/>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CEF1CF7-0C01-9449-BAC6-B01C5B9E33B2}"/>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16E45E1-F03F-FD47-A99B-BAFBAE6289D8}"/>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6E850EAF-26F1-D543-B595-750742F8736B}"/>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48399D3-A141-4443-A1E9-2F575D947C17}"/>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809DE53-A80A-3249-815E-4589972B97D7}"/>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99EF2B3-504A-9D49-BBE4-C49EE859AA1F}"/>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5B162D6-1D14-BF4C-B4CA-6DD09AE0F18E}"/>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2E5660A-2E5D-2C40-B071-BDDBD3D308E7}"/>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51411F7-BB7E-3140-8610-381914735336}"/>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842ED6E-EB70-EC47-A2A9-33EE7C61B5AD}"/>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3556B56-070C-4D47-BF2D-AD08AF1742C1}"/>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D3298C2-5350-7C4C-B37F-A17574426CF4}"/>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F0712C5-2711-734C-AA7B-86E851AA13E7}"/>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99BDA8B-CCEC-8D44-B5B1-BC4A8DC1935C}"/>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A6C87CCB-EE1C-E94A-B19D-F85D986AAAA6}"/>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973E74A6-3E65-AB47-840B-1F3A589736C6}"/>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9B3231B-6DF2-CB45-A186-8B89C3D3F2F4}"/>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 name="Slide Number Placeholder 5">
            <a:extLst>
              <a:ext uri="{FF2B5EF4-FFF2-40B4-BE49-F238E27FC236}">
                <a16:creationId xmlns:a16="http://schemas.microsoft.com/office/drawing/2014/main" id="{8630136E-470E-8642-93A3-597A054AF35C}"/>
              </a:ext>
            </a:extLst>
          </p:cNvPr>
          <p:cNvSpPr>
            <a:spLocks noGrp="1"/>
          </p:cNvSpPr>
          <p:nvPr>
            <p:ph type="sldNum" sz="quarter" idx="12"/>
          </p:nvPr>
        </p:nvSpPr>
        <p:spPr/>
        <p:txBody>
          <a:bodyPr/>
          <a:lstStyle>
            <a:lvl1pPr>
              <a:defRPr>
                <a:solidFill>
                  <a:schemeClr val="bg1"/>
                </a:solidFill>
              </a:defRPr>
            </a:lvl1pPr>
          </a:lstStyle>
          <a:p>
            <a:fld id="{119EE5AA-4A82-3F49-B3AB-06358B8BA8C5}" type="slidenum">
              <a:rPr lang="en-US" smtClean="0"/>
              <a:pPr/>
              <a:t>‹#›</a:t>
            </a:fld>
            <a:endParaRPr lang="en-US"/>
          </a:p>
        </p:txBody>
      </p:sp>
      <p:grpSp>
        <p:nvGrpSpPr>
          <p:cNvPr id="100" name="Group 99">
            <a:extLst>
              <a:ext uri="{FF2B5EF4-FFF2-40B4-BE49-F238E27FC236}">
                <a16:creationId xmlns:a16="http://schemas.microsoft.com/office/drawing/2014/main" id="{DDC65AA6-B40D-4245-A1E6-F9174A1E8B8B}"/>
              </a:ext>
            </a:extLst>
          </p:cNvPr>
          <p:cNvGrpSpPr>
            <a:grpSpLocks noChangeAspect="1"/>
          </p:cNvGrpSpPr>
          <p:nvPr userDrawn="1"/>
        </p:nvGrpSpPr>
        <p:grpSpPr>
          <a:xfrm>
            <a:off x="468369" y="6092977"/>
            <a:ext cx="1662681" cy="504000"/>
            <a:chOff x="9525" y="2251075"/>
            <a:chExt cx="10080264" cy="3055578"/>
          </a:xfrm>
        </p:grpSpPr>
        <p:grpSp>
          <p:nvGrpSpPr>
            <p:cNvPr id="107" name="Group 106">
              <a:extLst>
                <a:ext uri="{FF2B5EF4-FFF2-40B4-BE49-F238E27FC236}">
                  <a16:creationId xmlns:a16="http://schemas.microsoft.com/office/drawing/2014/main" id="{AC3C7BDC-3A8D-2549-8389-4F835298631C}"/>
                </a:ext>
              </a:extLst>
            </p:cNvPr>
            <p:cNvGrpSpPr/>
            <p:nvPr/>
          </p:nvGrpSpPr>
          <p:grpSpPr>
            <a:xfrm>
              <a:off x="9525" y="2251075"/>
              <a:ext cx="5927365" cy="3055578"/>
              <a:chOff x="9525" y="2251075"/>
              <a:chExt cx="5927365" cy="3055578"/>
            </a:xfrm>
          </p:grpSpPr>
          <p:sp>
            <p:nvSpPr>
              <p:cNvPr id="109" name="Freeform 108">
                <a:extLst>
                  <a:ext uri="{FF2B5EF4-FFF2-40B4-BE49-F238E27FC236}">
                    <a16:creationId xmlns:a16="http://schemas.microsoft.com/office/drawing/2014/main" id="{BC5B75C3-15E1-FE41-8E13-B967D29115F7}"/>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10" name="Freeform 3">
                <a:extLst>
                  <a:ext uri="{FF2B5EF4-FFF2-40B4-BE49-F238E27FC236}">
                    <a16:creationId xmlns:a16="http://schemas.microsoft.com/office/drawing/2014/main" id="{3880BD24-638A-B240-8374-F29D20C0757E}"/>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8" name="Freeform 107">
              <a:extLst>
                <a:ext uri="{FF2B5EF4-FFF2-40B4-BE49-F238E27FC236}">
                  <a16:creationId xmlns:a16="http://schemas.microsoft.com/office/drawing/2014/main" id="{6FCCB75F-B034-2444-8C9A-70AE94A5D51C}"/>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
        <p:nvSpPr>
          <p:cNvPr id="99" name="Title 1">
            <a:extLst>
              <a:ext uri="{FF2B5EF4-FFF2-40B4-BE49-F238E27FC236}">
                <a16:creationId xmlns:a16="http://schemas.microsoft.com/office/drawing/2014/main" id="{CA9AD381-40EE-804D-890A-E9B95DA098BA}"/>
              </a:ext>
            </a:extLst>
          </p:cNvPr>
          <p:cNvSpPr>
            <a:spLocks noGrp="1"/>
          </p:cNvSpPr>
          <p:nvPr>
            <p:ph type="title" hasCustomPrompt="1"/>
          </p:nvPr>
        </p:nvSpPr>
        <p:spPr>
          <a:xfrm>
            <a:off x="468370" y="3429000"/>
            <a:ext cx="6096610" cy="858697"/>
          </a:xfrm>
        </p:spPr>
        <p:txBody>
          <a:bodyPr wrap="square" anchor="b">
            <a:spAutoFit/>
          </a:bodyPr>
          <a:lstStyle>
            <a:lvl1pPr>
              <a:defRPr sz="7200"/>
            </a:lvl1pPr>
          </a:lstStyle>
          <a:p>
            <a:r>
              <a:rPr lang="en-US"/>
              <a:t>Title</a:t>
            </a:r>
          </a:p>
        </p:txBody>
      </p:sp>
      <p:sp>
        <p:nvSpPr>
          <p:cNvPr id="101" name="Text Placeholder 2">
            <a:extLst>
              <a:ext uri="{FF2B5EF4-FFF2-40B4-BE49-F238E27FC236}">
                <a16:creationId xmlns:a16="http://schemas.microsoft.com/office/drawing/2014/main" id="{1E8BE4FB-42AE-2146-9CC9-816AAB07A8CB}"/>
              </a:ext>
            </a:extLst>
          </p:cNvPr>
          <p:cNvSpPr>
            <a:spLocks noGrp="1"/>
          </p:cNvSpPr>
          <p:nvPr>
            <p:ph type="body" idx="1" hasCustomPrompt="1"/>
          </p:nvPr>
        </p:nvSpPr>
        <p:spPr>
          <a:xfrm>
            <a:off x="468370" y="4188439"/>
            <a:ext cx="6096610" cy="231602"/>
          </a:xfrm>
        </p:spPr>
        <p:txBody>
          <a:bodyPr wrap="square">
            <a:spAutoFit/>
          </a:bodyPr>
          <a:lstStyle>
            <a:lvl1pPr marL="0" indent="0">
              <a:buNone/>
              <a:defRPr sz="1400" b="1" i="0">
                <a:solidFill>
                  <a:schemeClr val="bg2"/>
                </a:solidFill>
                <a:latin typeface="Poppins SemiBold" pitchFamily="2" charset="77"/>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104904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07" name="Picture Placeholder 106">
            <a:extLst>
              <a:ext uri="{FF2B5EF4-FFF2-40B4-BE49-F238E27FC236}">
                <a16:creationId xmlns:a16="http://schemas.microsoft.com/office/drawing/2014/main" id="{ED976001-122C-DD4E-B15C-155E9494AF8C}"/>
              </a:ext>
            </a:extLst>
          </p:cNvPr>
          <p:cNvSpPr>
            <a:spLocks noGrp="1"/>
          </p:cNvSpPr>
          <p:nvPr>
            <p:ph type="pic" sz="quarter" idx="14" hasCustomPrompt="1"/>
          </p:nvPr>
        </p:nvSpPr>
        <p:spPr>
          <a:xfrm>
            <a:off x="3041826" y="914400"/>
            <a:ext cx="6542776" cy="4585924"/>
          </a:xfrm>
          <a:custGeom>
            <a:avLst/>
            <a:gdLst>
              <a:gd name="connsiteX0" fmla="*/ 2629029 w 5258059"/>
              <a:gd name="connsiteY0" fmla="*/ 0 h 3685448"/>
              <a:gd name="connsiteX1" fmla="*/ 5258059 w 5258059"/>
              <a:gd name="connsiteY1" fmla="*/ 2629031 h 3685448"/>
              <a:gd name="connsiteX2" fmla="*/ 4201642 w 5258059"/>
              <a:gd name="connsiteY2" fmla="*/ 3685448 h 3685448"/>
              <a:gd name="connsiteX3" fmla="*/ 2629029 w 5258059"/>
              <a:gd name="connsiteY3" fmla="*/ 2112835 h 3685448"/>
              <a:gd name="connsiteX4" fmla="*/ 1056417 w 5258059"/>
              <a:gd name="connsiteY4" fmla="*/ 3685447 h 3685448"/>
              <a:gd name="connsiteX5" fmla="*/ 0 w 5258059"/>
              <a:gd name="connsiteY5" fmla="*/ 2629030 h 368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8059" h="3685448">
                <a:moveTo>
                  <a:pt x="2629029" y="0"/>
                </a:moveTo>
                <a:lnTo>
                  <a:pt x="5258059" y="2629031"/>
                </a:lnTo>
                <a:lnTo>
                  <a:pt x="4201642" y="3685448"/>
                </a:lnTo>
                <a:lnTo>
                  <a:pt x="2629029" y="2112835"/>
                </a:lnTo>
                <a:lnTo>
                  <a:pt x="1056417" y="3685447"/>
                </a:lnTo>
                <a:lnTo>
                  <a:pt x="0" y="2629030"/>
                </a:lnTo>
                <a:close/>
              </a:path>
            </a:pathLst>
          </a:custGeom>
          <a:solidFill>
            <a:schemeClr val="tx2"/>
          </a:solidFill>
          <a:ln>
            <a:noFill/>
          </a:ln>
        </p:spPr>
        <p:txBody>
          <a:bodyPr wrap="square" anchor="ctr" anchorCtr="0">
            <a:noAutofit/>
          </a:bodyPr>
          <a:lstStyle>
            <a:lvl1pPr marL="11113" indent="0" algn="ctr">
              <a:buNone/>
              <a:defRPr>
                <a:solidFill>
                  <a:schemeClr val="bg1"/>
                </a:solidFill>
              </a:defRPr>
            </a:lvl1pPr>
          </a:lstStyle>
          <a:p>
            <a:r>
              <a:rPr lang="en-US"/>
              <a:t> </a:t>
            </a:r>
          </a:p>
        </p:txBody>
      </p:sp>
      <p:sp>
        <p:nvSpPr>
          <p:cNvPr id="108" name="Picture Placeholder 107">
            <a:extLst>
              <a:ext uri="{FF2B5EF4-FFF2-40B4-BE49-F238E27FC236}">
                <a16:creationId xmlns:a16="http://schemas.microsoft.com/office/drawing/2014/main" id="{ED21467F-7641-0C47-86E4-85B14A3B5935}"/>
              </a:ext>
            </a:extLst>
          </p:cNvPr>
          <p:cNvSpPr>
            <a:spLocks noGrp="1"/>
          </p:cNvSpPr>
          <p:nvPr>
            <p:ph type="pic" sz="quarter" idx="15" hasCustomPrompt="1"/>
          </p:nvPr>
        </p:nvSpPr>
        <p:spPr>
          <a:xfrm>
            <a:off x="-3494591" y="914400"/>
            <a:ext cx="6542776" cy="4585924"/>
          </a:xfrm>
          <a:custGeom>
            <a:avLst/>
            <a:gdLst>
              <a:gd name="connsiteX0" fmla="*/ 2629029 w 5258059"/>
              <a:gd name="connsiteY0" fmla="*/ 0 h 3685448"/>
              <a:gd name="connsiteX1" fmla="*/ 5258059 w 5258059"/>
              <a:gd name="connsiteY1" fmla="*/ 2629031 h 3685448"/>
              <a:gd name="connsiteX2" fmla="*/ 4201642 w 5258059"/>
              <a:gd name="connsiteY2" fmla="*/ 3685448 h 3685448"/>
              <a:gd name="connsiteX3" fmla="*/ 2629029 w 5258059"/>
              <a:gd name="connsiteY3" fmla="*/ 2112835 h 3685448"/>
              <a:gd name="connsiteX4" fmla="*/ 1056417 w 5258059"/>
              <a:gd name="connsiteY4" fmla="*/ 3685447 h 3685448"/>
              <a:gd name="connsiteX5" fmla="*/ 0 w 5258059"/>
              <a:gd name="connsiteY5" fmla="*/ 2629030 h 368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8059" h="3685448">
                <a:moveTo>
                  <a:pt x="2629029" y="0"/>
                </a:moveTo>
                <a:lnTo>
                  <a:pt x="5258059" y="2629031"/>
                </a:lnTo>
                <a:lnTo>
                  <a:pt x="4201642" y="3685448"/>
                </a:lnTo>
                <a:lnTo>
                  <a:pt x="2629029" y="2112835"/>
                </a:lnTo>
                <a:lnTo>
                  <a:pt x="1056417" y="3685447"/>
                </a:lnTo>
                <a:lnTo>
                  <a:pt x="0" y="2629030"/>
                </a:lnTo>
                <a:close/>
              </a:path>
            </a:pathLst>
          </a:custGeom>
          <a:solidFill>
            <a:schemeClr val="tx2"/>
          </a:solidFill>
          <a:ln>
            <a:noFill/>
          </a:ln>
        </p:spPr>
        <p:txBody>
          <a:bodyPr wrap="square" anchor="ctr" anchorCtr="0">
            <a:noAutofit/>
          </a:bodyPr>
          <a:lstStyle>
            <a:lvl1pPr marL="11113" indent="0" algn="ctr">
              <a:buNone/>
              <a:defRPr>
                <a:solidFill>
                  <a:schemeClr val="bg1"/>
                </a:solidFill>
              </a:defRPr>
            </a:lvl1pPr>
          </a:lstStyle>
          <a:p>
            <a:r>
              <a:rPr lang="en-US"/>
              <a:t> </a:t>
            </a:r>
          </a:p>
        </p:txBody>
      </p:sp>
      <p:grpSp>
        <p:nvGrpSpPr>
          <p:cNvPr id="7" name="Group 6">
            <a:extLst>
              <a:ext uri="{FF2B5EF4-FFF2-40B4-BE49-F238E27FC236}">
                <a16:creationId xmlns:a16="http://schemas.microsoft.com/office/drawing/2014/main" id="{E3225AD0-ECBE-274C-9B5E-FFED1804C7F3}"/>
              </a:ext>
            </a:extLst>
          </p:cNvPr>
          <p:cNvGrpSpPr/>
          <p:nvPr userDrawn="1"/>
        </p:nvGrpSpPr>
        <p:grpSpPr>
          <a:xfrm>
            <a:off x="-360600" y="-360002"/>
            <a:ext cx="12913200" cy="7578002"/>
            <a:chOff x="-360600" y="-360002"/>
            <a:chExt cx="12913200" cy="7578002"/>
          </a:xfrm>
        </p:grpSpPr>
        <p:sp>
          <p:nvSpPr>
            <p:cNvPr id="8" name="Rectangle 7">
              <a:extLst>
                <a:ext uri="{FF2B5EF4-FFF2-40B4-BE49-F238E27FC236}">
                  <a16:creationId xmlns:a16="http://schemas.microsoft.com/office/drawing/2014/main" id="{D715FD0F-891F-134A-8393-6C008093FE1D}"/>
                </a:ext>
              </a:extLst>
            </p:cNvPr>
            <p:cNvSpPr/>
            <p:nvPr/>
          </p:nvSpPr>
          <p:spPr>
            <a:xfrm>
              <a:off x="12372600" y="7038000"/>
              <a:ext cx="180000" cy="180000"/>
            </a:xfrm>
            <a:prstGeom prst="rect">
              <a:avLst/>
            </a:prstGeom>
            <a:no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82209B17-7A72-CF40-9A2D-C00EA361BEAD}"/>
                </a:ext>
              </a:extLst>
            </p:cNvPr>
            <p:cNvGrpSpPr/>
            <p:nvPr userDrawn="1"/>
          </p:nvGrpSpPr>
          <p:grpSpPr>
            <a:xfrm>
              <a:off x="-360600" y="0"/>
              <a:ext cx="180000" cy="6858000"/>
              <a:chOff x="-360600" y="0"/>
              <a:chExt cx="180000" cy="6858000"/>
            </a:xfrm>
          </p:grpSpPr>
          <p:cxnSp>
            <p:nvCxnSpPr>
              <p:cNvPr id="64" name="Straight Connector 63">
                <a:extLst>
                  <a:ext uri="{FF2B5EF4-FFF2-40B4-BE49-F238E27FC236}">
                    <a16:creationId xmlns:a16="http://schemas.microsoft.com/office/drawing/2014/main" id="{60A4D0E9-52B4-C44B-90A1-F1D60A89B117}"/>
                  </a:ext>
                </a:extLst>
              </p:cNvPr>
              <p:cNvCxnSpPr/>
              <p:nvPr/>
            </p:nvCxnSpPr>
            <p:spPr>
              <a:xfrm>
                <a:off x="-360600" y="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C4E6B90D-DFDC-B145-ADB5-0EACA45A9318}"/>
                  </a:ext>
                </a:extLst>
              </p:cNvPr>
              <p:cNvCxnSpPr/>
              <p:nvPr/>
            </p:nvCxnSpPr>
            <p:spPr>
              <a:xfrm>
                <a:off x="-360600" y="457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AFB88F0-8D83-6841-8AC5-74C17ADBF7D1}"/>
                  </a:ext>
                </a:extLst>
              </p:cNvPr>
              <p:cNvCxnSpPr/>
              <p:nvPr/>
            </p:nvCxnSpPr>
            <p:spPr>
              <a:xfrm>
                <a:off x="-360600" y="914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78EDE522-4173-3F49-B4FA-2E84076C1F4C}"/>
                  </a:ext>
                </a:extLst>
              </p:cNvPr>
              <p:cNvCxnSpPr/>
              <p:nvPr/>
            </p:nvCxnSpPr>
            <p:spPr>
              <a:xfrm>
                <a:off x="-360600" y="1371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BE57E99-47F3-1B4F-A769-D568C08E2F2A}"/>
                  </a:ext>
                </a:extLst>
              </p:cNvPr>
              <p:cNvCxnSpPr/>
              <p:nvPr/>
            </p:nvCxnSpPr>
            <p:spPr>
              <a:xfrm>
                <a:off x="-360600" y="1828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EF83CCD-8341-534B-ADDF-5DD2BA3323C9}"/>
                  </a:ext>
                </a:extLst>
              </p:cNvPr>
              <p:cNvCxnSpPr/>
              <p:nvPr/>
            </p:nvCxnSpPr>
            <p:spPr>
              <a:xfrm>
                <a:off x="-360600" y="2286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667C0CC9-9BBA-194D-A5E0-304364726711}"/>
                  </a:ext>
                </a:extLst>
              </p:cNvPr>
              <p:cNvCxnSpPr/>
              <p:nvPr/>
            </p:nvCxnSpPr>
            <p:spPr>
              <a:xfrm>
                <a:off x="-360600" y="2743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CCCB5B8B-545B-BD44-93FD-6AD5FBED115D}"/>
                  </a:ext>
                </a:extLst>
              </p:cNvPr>
              <p:cNvCxnSpPr/>
              <p:nvPr/>
            </p:nvCxnSpPr>
            <p:spPr>
              <a:xfrm>
                <a:off x="-360600" y="3200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A220807-4D89-5A48-88A0-5F392AA9B571}"/>
                  </a:ext>
                </a:extLst>
              </p:cNvPr>
              <p:cNvCxnSpPr/>
              <p:nvPr/>
            </p:nvCxnSpPr>
            <p:spPr>
              <a:xfrm>
                <a:off x="-360600" y="3657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C3064AC-1F05-3E4A-BA84-708804F47E52}"/>
                  </a:ext>
                </a:extLst>
              </p:cNvPr>
              <p:cNvCxnSpPr/>
              <p:nvPr/>
            </p:nvCxnSpPr>
            <p:spPr>
              <a:xfrm>
                <a:off x="-360600" y="4114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3A9FE651-F1F5-2F4F-99B0-1AF5AD12A5E9}"/>
                  </a:ext>
                </a:extLst>
              </p:cNvPr>
              <p:cNvCxnSpPr/>
              <p:nvPr/>
            </p:nvCxnSpPr>
            <p:spPr>
              <a:xfrm>
                <a:off x="-360600" y="4572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9BC4A4BB-F983-9E43-90A8-7F6637F8DAAA}"/>
                  </a:ext>
                </a:extLst>
              </p:cNvPr>
              <p:cNvCxnSpPr/>
              <p:nvPr/>
            </p:nvCxnSpPr>
            <p:spPr>
              <a:xfrm>
                <a:off x="-360600" y="50292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94E2397F-1CA9-BE4C-8E31-A9324B7DD784}"/>
                  </a:ext>
                </a:extLst>
              </p:cNvPr>
              <p:cNvCxnSpPr/>
              <p:nvPr/>
            </p:nvCxnSpPr>
            <p:spPr>
              <a:xfrm>
                <a:off x="-360600" y="54864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4BF675F8-8655-0249-8E3C-86A66BAA7BD7}"/>
                  </a:ext>
                </a:extLst>
              </p:cNvPr>
              <p:cNvCxnSpPr/>
              <p:nvPr/>
            </p:nvCxnSpPr>
            <p:spPr>
              <a:xfrm>
                <a:off x="-360600" y="59436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5887BB4-5016-5846-8BD9-20F6D49B763B}"/>
                  </a:ext>
                </a:extLst>
              </p:cNvPr>
              <p:cNvCxnSpPr/>
              <p:nvPr/>
            </p:nvCxnSpPr>
            <p:spPr>
              <a:xfrm>
                <a:off x="-360600" y="64008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3E1E456-2AAE-FE41-8569-6771FD543600}"/>
                  </a:ext>
                </a:extLst>
              </p:cNvPr>
              <p:cNvCxnSpPr/>
              <p:nvPr/>
            </p:nvCxnSpPr>
            <p:spPr>
              <a:xfrm>
                <a:off x="-360600" y="6858000"/>
                <a:ext cx="180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16869AE-C832-2849-B6BE-673B8EE4A78D}"/>
                  </a:ext>
                </a:extLst>
              </p:cNvPr>
              <p:cNvCxnSpPr/>
              <p:nvPr userDrawn="1"/>
            </p:nvCxnSpPr>
            <p:spPr>
              <a:xfrm>
                <a:off x="-360600" y="228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4253857-8154-B84F-9FAD-72B68E977F26}"/>
                  </a:ext>
                </a:extLst>
              </p:cNvPr>
              <p:cNvCxnSpPr/>
              <p:nvPr userDrawn="1"/>
            </p:nvCxnSpPr>
            <p:spPr>
              <a:xfrm>
                <a:off x="-360600" y="685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CA7235F-85C6-C34B-98D3-DA9DBCA40AC2}"/>
                  </a:ext>
                </a:extLst>
              </p:cNvPr>
              <p:cNvCxnSpPr/>
              <p:nvPr userDrawn="1"/>
            </p:nvCxnSpPr>
            <p:spPr>
              <a:xfrm>
                <a:off x="-360600" y="1143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7903201-7157-5841-AC02-CC5DE6F33B5E}"/>
                  </a:ext>
                </a:extLst>
              </p:cNvPr>
              <p:cNvCxnSpPr/>
              <p:nvPr userDrawn="1"/>
            </p:nvCxnSpPr>
            <p:spPr>
              <a:xfrm>
                <a:off x="-360600" y="1600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171F74AC-4655-0648-8651-D9202B3C6A31}"/>
                  </a:ext>
                </a:extLst>
              </p:cNvPr>
              <p:cNvCxnSpPr/>
              <p:nvPr userDrawn="1"/>
            </p:nvCxnSpPr>
            <p:spPr>
              <a:xfrm>
                <a:off x="-360600" y="2057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4D98A78C-085B-964C-B116-A5FA384EB918}"/>
                  </a:ext>
                </a:extLst>
              </p:cNvPr>
              <p:cNvCxnSpPr/>
              <p:nvPr userDrawn="1"/>
            </p:nvCxnSpPr>
            <p:spPr>
              <a:xfrm>
                <a:off x="-360600" y="2514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C2BA0609-1F45-864C-9306-35B6BD6B3161}"/>
                  </a:ext>
                </a:extLst>
              </p:cNvPr>
              <p:cNvCxnSpPr/>
              <p:nvPr userDrawn="1"/>
            </p:nvCxnSpPr>
            <p:spPr>
              <a:xfrm>
                <a:off x="-360600" y="2971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8A8858B2-CC20-5946-9387-D4179634F604}"/>
                  </a:ext>
                </a:extLst>
              </p:cNvPr>
              <p:cNvCxnSpPr/>
              <p:nvPr userDrawn="1"/>
            </p:nvCxnSpPr>
            <p:spPr>
              <a:xfrm>
                <a:off x="-360600" y="3429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F75FE85-9424-BA4D-99E7-B0AE7CFA218D}"/>
                  </a:ext>
                </a:extLst>
              </p:cNvPr>
              <p:cNvCxnSpPr/>
              <p:nvPr userDrawn="1"/>
            </p:nvCxnSpPr>
            <p:spPr>
              <a:xfrm>
                <a:off x="-360600" y="3886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BDAEFF87-BC72-A144-84C8-3696EE6B5423}"/>
                  </a:ext>
                </a:extLst>
              </p:cNvPr>
              <p:cNvCxnSpPr/>
              <p:nvPr userDrawn="1"/>
            </p:nvCxnSpPr>
            <p:spPr>
              <a:xfrm>
                <a:off x="-360600" y="4343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7084E2A5-9911-DA49-9902-972E949C186D}"/>
                  </a:ext>
                </a:extLst>
              </p:cNvPr>
              <p:cNvCxnSpPr/>
              <p:nvPr userDrawn="1"/>
            </p:nvCxnSpPr>
            <p:spPr>
              <a:xfrm>
                <a:off x="-360600" y="48006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BC4CE74E-3391-FC47-AEF6-4B34CC7B9F91}"/>
                  </a:ext>
                </a:extLst>
              </p:cNvPr>
              <p:cNvCxnSpPr/>
              <p:nvPr userDrawn="1"/>
            </p:nvCxnSpPr>
            <p:spPr>
              <a:xfrm>
                <a:off x="-360600" y="52578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2D3DA720-AC25-F043-A496-9CB1BED36D0C}"/>
                  </a:ext>
                </a:extLst>
              </p:cNvPr>
              <p:cNvCxnSpPr/>
              <p:nvPr userDrawn="1"/>
            </p:nvCxnSpPr>
            <p:spPr>
              <a:xfrm>
                <a:off x="-360600" y="57150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9EDC9869-63B6-0644-812E-F4FD949FBF39}"/>
                  </a:ext>
                </a:extLst>
              </p:cNvPr>
              <p:cNvCxnSpPr/>
              <p:nvPr userDrawn="1"/>
            </p:nvCxnSpPr>
            <p:spPr>
              <a:xfrm>
                <a:off x="-360600" y="61722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A9F744E9-C6A1-6140-A438-CA81464B84B5}"/>
                  </a:ext>
                </a:extLst>
              </p:cNvPr>
              <p:cNvCxnSpPr/>
              <p:nvPr userDrawn="1"/>
            </p:nvCxnSpPr>
            <p:spPr>
              <a:xfrm>
                <a:off x="-360600" y="6629400"/>
                <a:ext cx="108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D25A8EF-C844-4443-9F4E-03FC4A00E84D}"/>
                </a:ext>
              </a:extLst>
            </p:cNvPr>
            <p:cNvGrpSpPr/>
            <p:nvPr userDrawn="1"/>
          </p:nvGrpSpPr>
          <p:grpSpPr>
            <a:xfrm>
              <a:off x="-600" y="-360002"/>
              <a:ext cx="12193200" cy="180000"/>
              <a:chOff x="-600" y="-360002"/>
              <a:chExt cx="12193200" cy="180000"/>
            </a:xfrm>
          </p:grpSpPr>
          <p:cxnSp>
            <p:nvCxnSpPr>
              <p:cNvPr id="11" name="Straight Connector 10">
                <a:extLst>
                  <a:ext uri="{FF2B5EF4-FFF2-40B4-BE49-F238E27FC236}">
                    <a16:creationId xmlns:a16="http://schemas.microsoft.com/office/drawing/2014/main" id="{05C26DFE-AA55-E34A-A930-82560E456BF2}"/>
                  </a:ext>
                </a:extLst>
              </p:cNvPr>
              <p:cNvCxnSpPr/>
              <p:nvPr/>
            </p:nvCxnSpPr>
            <p:spPr>
              <a:xfrm>
                <a:off x="-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57CD048-18C6-6242-85B4-8E7B12D9F4A6}"/>
                  </a:ext>
                </a:extLst>
              </p:cNvPr>
              <p:cNvCxnSpPr/>
              <p:nvPr/>
            </p:nvCxnSpPr>
            <p:spPr>
              <a:xfrm>
                <a:off x="4683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F861714-E411-3D4F-96B3-DB131D78EB0A}"/>
                  </a:ext>
                </a:extLst>
              </p:cNvPr>
              <p:cNvCxnSpPr/>
              <p:nvPr/>
            </p:nvCxnSpPr>
            <p:spPr>
              <a:xfrm>
                <a:off x="9373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2B253C1-0324-3142-B134-F702ABF9003C}"/>
                  </a:ext>
                </a:extLst>
              </p:cNvPr>
              <p:cNvCxnSpPr/>
              <p:nvPr/>
            </p:nvCxnSpPr>
            <p:spPr>
              <a:xfrm>
                <a:off x="14063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A9320CC-0ED9-6D41-A9B1-A4D750FF89B9}"/>
                  </a:ext>
                </a:extLst>
              </p:cNvPr>
              <p:cNvCxnSpPr/>
              <p:nvPr/>
            </p:nvCxnSpPr>
            <p:spPr>
              <a:xfrm>
                <a:off x="18752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E565252-59B5-6C47-A292-1DCBFA393C22}"/>
                  </a:ext>
                </a:extLst>
              </p:cNvPr>
              <p:cNvCxnSpPr/>
              <p:nvPr/>
            </p:nvCxnSpPr>
            <p:spPr>
              <a:xfrm>
                <a:off x="23442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2E87E70-A8F8-214F-821F-571D0FC8565B}"/>
                  </a:ext>
                </a:extLst>
              </p:cNvPr>
              <p:cNvCxnSpPr/>
              <p:nvPr/>
            </p:nvCxnSpPr>
            <p:spPr>
              <a:xfrm>
                <a:off x="28132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2C3B997-4C43-044F-9F24-3FA3D265C755}"/>
                  </a:ext>
                </a:extLst>
              </p:cNvPr>
              <p:cNvCxnSpPr/>
              <p:nvPr/>
            </p:nvCxnSpPr>
            <p:spPr>
              <a:xfrm>
                <a:off x="32821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6D0DD7D-4493-3840-A36F-03AA6C388340}"/>
                  </a:ext>
                </a:extLst>
              </p:cNvPr>
              <p:cNvCxnSpPr/>
              <p:nvPr/>
            </p:nvCxnSpPr>
            <p:spPr>
              <a:xfrm>
                <a:off x="37511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28B7971-4EFF-4F44-9FD6-CA3AF5D14FEC}"/>
                  </a:ext>
                </a:extLst>
              </p:cNvPr>
              <p:cNvCxnSpPr/>
              <p:nvPr/>
            </p:nvCxnSpPr>
            <p:spPr>
              <a:xfrm>
                <a:off x="42201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D336E8A-3BE5-4F4F-8912-5F2FE1D5CADF}"/>
                  </a:ext>
                </a:extLst>
              </p:cNvPr>
              <p:cNvCxnSpPr/>
              <p:nvPr/>
            </p:nvCxnSpPr>
            <p:spPr>
              <a:xfrm>
                <a:off x="46891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E5E9783-B58C-1F47-9DF3-51671A580002}"/>
                  </a:ext>
                </a:extLst>
              </p:cNvPr>
              <p:cNvCxnSpPr/>
              <p:nvPr/>
            </p:nvCxnSpPr>
            <p:spPr>
              <a:xfrm>
                <a:off x="51580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0F95797-CAF5-D544-BBFC-EDB644EDFCD3}"/>
                  </a:ext>
                </a:extLst>
              </p:cNvPr>
              <p:cNvCxnSpPr/>
              <p:nvPr/>
            </p:nvCxnSpPr>
            <p:spPr>
              <a:xfrm>
                <a:off x="56270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7A228EF-86F1-224C-A2B9-F195F2986D49}"/>
                  </a:ext>
                </a:extLst>
              </p:cNvPr>
              <p:cNvCxnSpPr/>
              <p:nvPr/>
            </p:nvCxnSpPr>
            <p:spPr>
              <a:xfrm>
                <a:off x="60960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6B10A08-73CC-494F-8BC5-A7EBC4689F95}"/>
                  </a:ext>
                </a:extLst>
              </p:cNvPr>
              <p:cNvCxnSpPr/>
              <p:nvPr/>
            </p:nvCxnSpPr>
            <p:spPr>
              <a:xfrm>
                <a:off x="65649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9EE0603-A363-F046-86CA-AFDDA55EC751}"/>
                  </a:ext>
                </a:extLst>
              </p:cNvPr>
              <p:cNvCxnSpPr/>
              <p:nvPr userDrawn="1"/>
            </p:nvCxnSpPr>
            <p:spPr>
              <a:xfrm>
                <a:off x="2338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76E6728-0B40-6242-AB0E-A4068B510E7C}"/>
                  </a:ext>
                </a:extLst>
              </p:cNvPr>
              <p:cNvCxnSpPr/>
              <p:nvPr userDrawn="1"/>
            </p:nvCxnSpPr>
            <p:spPr>
              <a:xfrm>
                <a:off x="7028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3343F28-09EC-3543-9FB0-ACDD320088F3}"/>
                  </a:ext>
                </a:extLst>
              </p:cNvPr>
              <p:cNvCxnSpPr/>
              <p:nvPr userDrawn="1"/>
            </p:nvCxnSpPr>
            <p:spPr>
              <a:xfrm>
                <a:off x="11718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6089B47-A5EE-594B-B3BD-73FA558C13BC}"/>
                  </a:ext>
                </a:extLst>
              </p:cNvPr>
              <p:cNvCxnSpPr/>
              <p:nvPr userDrawn="1"/>
            </p:nvCxnSpPr>
            <p:spPr>
              <a:xfrm>
                <a:off x="16407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DEDB300-C9B7-B843-962A-F758AA1A940B}"/>
                  </a:ext>
                </a:extLst>
              </p:cNvPr>
              <p:cNvCxnSpPr/>
              <p:nvPr userDrawn="1"/>
            </p:nvCxnSpPr>
            <p:spPr>
              <a:xfrm>
                <a:off x="21097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5640D2-C77A-7A4B-8F84-A28095001CB3}"/>
                  </a:ext>
                </a:extLst>
              </p:cNvPr>
              <p:cNvCxnSpPr/>
              <p:nvPr userDrawn="1"/>
            </p:nvCxnSpPr>
            <p:spPr>
              <a:xfrm>
                <a:off x="25787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F4B77F1-DF80-624A-91CA-9F6A3884DE1D}"/>
                  </a:ext>
                </a:extLst>
              </p:cNvPr>
              <p:cNvCxnSpPr/>
              <p:nvPr userDrawn="1"/>
            </p:nvCxnSpPr>
            <p:spPr>
              <a:xfrm>
                <a:off x="30477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CA595F7-135A-F948-85D6-90EF8867DAF2}"/>
                  </a:ext>
                </a:extLst>
              </p:cNvPr>
              <p:cNvCxnSpPr/>
              <p:nvPr userDrawn="1"/>
            </p:nvCxnSpPr>
            <p:spPr>
              <a:xfrm>
                <a:off x="35166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F3FD7AD-0E2E-5943-8411-6731D9A1F6EF}"/>
                  </a:ext>
                </a:extLst>
              </p:cNvPr>
              <p:cNvCxnSpPr/>
              <p:nvPr userDrawn="1"/>
            </p:nvCxnSpPr>
            <p:spPr>
              <a:xfrm>
                <a:off x="39856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A673004-2389-FA4C-BC9D-22E664AE4CBA}"/>
                  </a:ext>
                </a:extLst>
              </p:cNvPr>
              <p:cNvCxnSpPr/>
              <p:nvPr userDrawn="1"/>
            </p:nvCxnSpPr>
            <p:spPr>
              <a:xfrm>
                <a:off x="44546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587860D-73C0-C145-BEC4-2C22EF2034DE}"/>
                  </a:ext>
                </a:extLst>
              </p:cNvPr>
              <p:cNvCxnSpPr/>
              <p:nvPr userDrawn="1"/>
            </p:nvCxnSpPr>
            <p:spPr>
              <a:xfrm>
                <a:off x="49235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52701DA-23A0-0248-AC46-4AA5C10D8B8E}"/>
                  </a:ext>
                </a:extLst>
              </p:cNvPr>
              <p:cNvCxnSpPr/>
              <p:nvPr userDrawn="1"/>
            </p:nvCxnSpPr>
            <p:spPr>
              <a:xfrm>
                <a:off x="53925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FAA68-6BCA-9E41-BD5C-C59621842EFA}"/>
                  </a:ext>
                </a:extLst>
              </p:cNvPr>
              <p:cNvCxnSpPr/>
              <p:nvPr userDrawn="1"/>
            </p:nvCxnSpPr>
            <p:spPr>
              <a:xfrm>
                <a:off x="58615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36C4B52-76C8-D84C-B5A1-D45708B9C7FE}"/>
                  </a:ext>
                </a:extLst>
              </p:cNvPr>
              <p:cNvCxnSpPr/>
              <p:nvPr userDrawn="1"/>
            </p:nvCxnSpPr>
            <p:spPr>
              <a:xfrm>
                <a:off x="63304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1D95F9F-7B14-E243-8503-D2CA3DF3918B}"/>
                  </a:ext>
                </a:extLst>
              </p:cNvPr>
              <p:cNvCxnSpPr>
                <a:cxnSpLocks/>
              </p:cNvCxnSpPr>
              <p:nvPr/>
            </p:nvCxnSpPr>
            <p:spPr>
              <a:xfrm>
                <a:off x="70339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8A8842E-D63C-9946-B165-AFC0A8BCDBFD}"/>
                  </a:ext>
                </a:extLst>
              </p:cNvPr>
              <p:cNvCxnSpPr>
                <a:cxnSpLocks/>
              </p:cNvCxnSpPr>
              <p:nvPr/>
            </p:nvCxnSpPr>
            <p:spPr>
              <a:xfrm>
                <a:off x="750292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F198BED-9F59-3045-8E00-4643D0BB892D}"/>
                  </a:ext>
                </a:extLst>
              </p:cNvPr>
              <p:cNvCxnSpPr>
                <a:cxnSpLocks/>
              </p:cNvCxnSpPr>
              <p:nvPr/>
            </p:nvCxnSpPr>
            <p:spPr>
              <a:xfrm>
                <a:off x="797189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E699E5A-DE5E-8144-93E3-62FB251E9030}"/>
                  </a:ext>
                </a:extLst>
              </p:cNvPr>
              <p:cNvCxnSpPr>
                <a:cxnSpLocks/>
              </p:cNvCxnSpPr>
              <p:nvPr/>
            </p:nvCxnSpPr>
            <p:spPr>
              <a:xfrm>
                <a:off x="844086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56B74EC-C4BA-FC47-BED1-F869E5A25422}"/>
                  </a:ext>
                </a:extLst>
              </p:cNvPr>
              <p:cNvCxnSpPr>
                <a:cxnSpLocks/>
              </p:cNvCxnSpPr>
              <p:nvPr/>
            </p:nvCxnSpPr>
            <p:spPr>
              <a:xfrm>
                <a:off x="890983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834C3D6-F171-1F42-9587-3BFFEF5C6285}"/>
                  </a:ext>
                </a:extLst>
              </p:cNvPr>
              <p:cNvCxnSpPr>
                <a:cxnSpLocks/>
              </p:cNvCxnSpPr>
              <p:nvPr/>
            </p:nvCxnSpPr>
            <p:spPr>
              <a:xfrm>
                <a:off x="93788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50444C1-350C-974F-B498-B901B5DAB246}"/>
                  </a:ext>
                </a:extLst>
              </p:cNvPr>
              <p:cNvCxnSpPr>
                <a:cxnSpLocks/>
              </p:cNvCxnSpPr>
              <p:nvPr userDrawn="1"/>
            </p:nvCxnSpPr>
            <p:spPr>
              <a:xfrm>
                <a:off x="67994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CEF1CF7-0C01-9449-BAC6-B01C5B9E33B2}"/>
                  </a:ext>
                </a:extLst>
              </p:cNvPr>
              <p:cNvCxnSpPr>
                <a:cxnSpLocks/>
              </p:cNvCxnSpPr>
              <p:nvPr userDrawn="1"/>
            </p:nvCxnSpPr>
            <p:spPr>
              <a:xfrm>
                <a:off x="72684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16E45E1-F03F-FD47-A99B-BAFBAE6289D8}"/>
                  </a:ext>
                </a:extLst>
              </p:cNvPr>
              <p:cNvCxnSpPr>
                <a:cxnSpLocks/>
              </p:cNvCxnSpPr>
              <p:nvPr userDrawn="1"/>
            </p:nvCxnSpPr>
            <p:spPr>
              <a:xfrm>
                <a:off x="773740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6E850EAF-26F1-D543-B595-750742F8736B}"/>
                  </a:ext>
                </a:extLst>
              </p:cNvPr>
              <p:cNvCxnSpPr>
                <a:cxnSpLocks/>
              </p:cNvCxnSpPr>
              <p:nvPr userDrawn="1"/>
            </p:nvCxnSpPr>
            <p:spPr>
              <a:xfrm>
                <a:off x="820637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48399D3-A141-4443-A1E9-2F575D947C17}"/>
                  </a:ext>
                </a:extLst>
              </p:cNvPr>
              <p:cNvCxnSpPr>
                <a:cxnSpLocks/>
              </p:cNvCxnSpPr>
              <p:nvPr userDrawn="1"/>
            </p:nvCxnSpPr>
            <p:spPr>
              <a:xfrm>
                <a:off x="867534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809DE53-A80A-3249-815E-4589972B97D7}"/>
                  </a:ext>
                </a:extLst>
              </p:cNvPr>
              <p:cNvCxnSpPr>
                <a:cxnSpLocks/>
              </p:cNvCxnSpPr>
              <p:nvPr userDrawn="1"/>
            </p:nvCxnSpPr>
            <p:spPr>
              <a:xfrm>
                <a:off x="914431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99EF2B3-504A-9D49-BBE4-C49EE859AA1F}"/>
                  </a:ext>
                </a:extLst>
              </p:cNvPr>
              <p:cNvCxnSpPr>
                <a:cxnSpLocks/>
              </p:cNvCxnSpPr>
              <p:nvPr userDrawn="1"/>
            </p:nvCxnSpPr>
            <p:spPr>
              <a:xfrm>
                <a:off x="984777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5B162D6-1D14-BF4C-B4CA-6DD09AE0F18E}"/>
                  </a:ext>
                </a:extLst>
              </p:cNvPr>
              <p:cNvCxnSpPr>
                <a:cxnSpLocks/>
              </p:cNvCxnSpPr>
              <p:nvPr userDrawn="1"/>
            </p:nvCxnSpPr>
            <p:spPr>
              <a:xfrm>
                <a:off x="1031674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2E5660A-2E5D-2C40-B071-BDDBD3D308E7}"/>
                  </a:ext>
                </a:extLst>
              </p:cNvPr>
              <p:cNvCxnSpPr>
                <a:cxnSpLocks/>
              </p:cNvCxnSpPr>
              <p:nvPr userDrawn="1"/>
            </p:nvCxnSpPr>
            <p:spPr>
              <a:xfrm>
                <a:off x="1078571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51411F7-BB7E-3140-8610-381914735336}"/>
                  </a:ext>
                </a:extLst>
              </p:cNvPr>
              <p:cNvCxnSpPr>
                <a:cxnSpLocks/>
              </p:cNvCxnSpPr>
              <p:nvPr userDrawn="1"/>
            </p:nvCxnSpPr>
            <p:spPr>
              <a:xfrm>
                <a:off x="1125468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842ED6E-EB70-EC47-A2A9-33EE7C61B5AD}"/>
                  </a:ext>
                </a:extLst>
              </p:cNvPr>
              <p:cNvCxnSpPr>
                <a:cxnSpLocks/>
              </p:cNvCxnSpPr>
              <p:nvPr userDrawn="1"/>
            </p:nvCxnSpPr>
            <p:spPr>
              <a:xfrm>
                <a:off x="1172365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3556B56-070C-4D47-BF2D-AD08AF1742C1}"/>
                  </a:ext>
                </a:extLst>
              </p:cNvPr>
              <p:cNvCxnSpPr>
                <a:cxnSpLocks/>
              </p:cNvCxnSpPr>
              <p:nvPr userDrawn="1"/>
            </p:nvCxnSpPr>
            <p:spPr>
              <a:xfrm>
                <a:off x="12192600" y="-360002"/>
                <a:ext cx="0" cy="180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D3298C2-5350-7C4C-B37F-A17574426CF4}"/>
                  </a:ext>
                </a:extLst>
              </p:cNvPr>
              <p:cNvCxnSpPr>
                <a:cxnSpLocks/>
              </p:cNvCxnSpPr>
              <p:nvPr userDrawn="1"/>
            </p:nvCxnSpPr>
            <p:spPr>
              <a:xfrm>
                <a:off x="961328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F0712C5-2711-734C-AA7B-86E851AA13E7}"/>
                  </a:ext>
                </a:extLst>
              </p:cNvPr>
              <p:cNvCxnSpPr>
                <a:cxnSpLocks/>
              </p:cNvCxnSpPr>
              <p:nvPr userDrawn="1"/>
            </p:nvCxnSpPr>
            <p:spPr>
              <a:xfrm>
                <a:off x="1008225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99BDA8B-CCEC-8D44-B5B1-BC4A8DC1935C}"/>
                  </a:ext>
                </a:extLst>
              </p:cNvPr>
              <p:cNvCxnSpPr>
                <a:cxnSpLocks/>
              </p:cNvCxnSpPr>
              <p:nvPr userDrawn="1"/>
            </p:nvCxnSpPr>
            <p:spPr>
              <a:xfrm>
                <a:off x="1055122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A6C87CCB-EE1C-E94A-B19D-F85D986AAAA6}"/>
                  </a:ext>
                </a:extLst>
              </p:cNvPr>
              <p:cNvCxnSpPr>
                <a:cxnSpLocks/>
              </p:cNvCxnSpPr>
              <p:nvPr userDrawn="1"/>
            </p:nvCxnSpPr>
            <p:spPr>
              <a:xfrm>
                <a:off x="1102019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973E74A6-3E65-AB47-840B-1F3A589736C6}"/>
                  </a:ext>
                </a:extLst>
              </p:cNvPr>
              <p:cNvCxnSpPr>
                <a:cxnSpLocks/>
              </p:cNvCxnSpPr>
              <p:nvPr userDrawn="1"/>
            </p:nvCxnSpPr>
            <p:spPr>
              <a:xfrm>
                <a:off x="1148916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9B3231B-6DF2-CB45-A186-8B89C3D3F2F4}"/>
                  </a:ext>
                </a:extLst>
              </p:cNvPr>
              <p:cNvCxnSpPr>
                <a:cxnSpLocks/>
              </p:cNvCxnSpPr>
              <p:nvPr userDrawn="1"/>
            </p:nvCxnSpPr>
            <p:spPr>
              <a:xfrm>
                <a:off x="11958135" y="-360002"/>
                <a:ext cx="0" cy="1080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 name="Slide Number Placeholder 5">
            <a:extLst>
              <a:ext uri="{FF2B5EF4-FFF2-40B4-BE49-F238E27FC236}">
                <a16:creationId xmlns:a16="http://schemas.microsoft.com/office/drawing/2014/main" id="{8630136E-470E-8642-93A3-597A054AF35C}"/>
              </a:ext>
            </a:extLst>
          </p:cNvPr>
          <p:cNvSpPr>
            <a:spLocks noGrp="1"/>
          </p:cNvSpPr>
          <p:nvPr>
            <p:ph type="sldNum" sz="quarter" idx="12"/>
          </p:nvPr>
        </p:nvSpPr>
        <p:spPr/>
        <p:txBody>
          <a:bodyPr/>
          <a:lstStyle>
            <a:lvl1pPr>
              <a:defRPr>
                <a:solidFill>
                  <a:schemeClr val="bg1"/>
                </a:solidFill>
              </a:defRPr>
            </a:lvl1pPr>
          </a:lstStyle>
          <a:p>
            <a:fld id="{119EE5AA-4A82-3F49-B3AB-06358B8BA8C5}" type="slidenum">
              <a:rPr lang="en-US" smtClean="0"/>
              <a:pPr/>
              <a:t>‹#›</a:t>
            </a:fld>
            <a:endParaRPr lang="en-US"/>
          </a:p>
        </p:txBody>
      </p:sp>
      <p:sp>
        <p:nvSpPr>
          <p:cNvPr id="106" name="Picture Placeholder 99">
            <a:extLst>
              <a:ext uri="{FF2B5EF4-FFF2-40B4-BE49-F238E27FC236}">
                <a16:creationId xmlns:a16="http://schemas.microsoft.com/office/drawing/2014/main" id="{BBF1D0BA-C82F-0B4C-8278-4E7F9C1EE6BC}"/>
              </a:ext>
            </a:extLst>
          </p:cNvPr>
          <p:cNvSpPr>
            <a:spLocks noGrp="1"/>
          </p:cNvSpPr>
          <p:nvPr>
            <p:ph type="pic" sz="quarter" idx="13" hasCustomPrompt="1"/>
          </p:nvPr>
        </p:nvSpPr>
        <p:spPr>
          <a:xfrm>
            <a:off x="6096000" y="457200"/>
            <a:ext cx="6095971" cy="5943593"/>
          </a:xfrm>
          <a:solidFill>
            <a:schemeClr val="tx1">
              <a:lumMod val="50000"/>
              <a:lumOff val="50000"/>
            </a:schemeClr>
          </a:solidFill>
          <a:ln>
            <a:noFill/>
          </a:ln>
        </p:spPr>
        <p:txBody>
          <a:bodyPr anchor="ctr" anchorCtr="0">
            <a:noAutofit/>
          </a:bodyPr>
          <a:lstStyle>
            <a:lvl1pPr marL="11113" indent="0" algn="ctr">
              <a:buNone/>
              <a:defRPr>
                <a:solidFill>
                  <a:schemeClr val="bg1"/>
                </a:solidFill>
              </a:defRPr>
            </a:lvl1pPr>
          </a:lstStyle>
          <a:p>
            <a:r>
              <a:rPr lang="en-US"/>
              <a:t> </a:t>
            </a:r>
          </a:p>
        </p:txBody>
      </p:sp>
      <p:grpSp>
        <p:nvGrpSpPr>
          <p:cNvPr id="109" name="Group 108">
            <a:extLst>
              <a:ext uri="{FF2B5EF4-FFF2-40B4-BE49-F238E27FC236}">
                <a16:creationId xmlns:a16="http://schemas.microsoft.com/office/drawing/2014/main" id="{4F877727-2450-B54F-A461-9881BFF82F0B}"/>
              </a:ext>
            </a:extLst>
          </p:cNvPr>
          <p:cNvGrpSpPr>
            <a:grpSpLocks noChangeAspect="1"/>
          </p:cNvGrpSpPr>
          <p:nvPr userDrawn="1"/>
        </p:nvGrpSpPr>
        <p:grpSpPr>
          <a:xfrm>
            <a:off x="468369" y="6092977"/>
            <a:ext cx="1662681" cy="504000"/>
            <a:chOff x="9525" y="2251075"/>
            <a:chExt cx="10080264" cy="3055578"/>
          </a:xfrm>
        </p:grpSpPr>
        <p:grpSp>
          <p:nvGrpSpPr>
            <p:cNvPr id="110" name="Group 109">
              <a:extLst>
                <a:ext uri="{FF2B5EF4-FFF2-40B4-BE49-F238E27FC236}">
                  <a16:creationId xmlns:a16="http://schemas.microsoft.com/office/drawing/2014/main" id="{14A05786-0E9E-6C4A-BD80-DA0392EEB1AF}"/>
                </a:ext>
              </a:extLst>
            </p:cNvPr>
            <p:cNvGrpSpPr/>
            <p:nvPr/>
          </p:nvGrpSpPr>
          <p:grpSpPr>
            <a:xfrm>
              <a:off x="9525" y="2251075"/>
              <a:ext cx="5927365" cy="3055578"/>
              <a:chOff x="9525" y="2251075"/>
              <a:chExt cx="5927365" cy="3055578"/>
            </a:xfrm>
          </p:grpSpPr>
          <p:sp>
            <p:nvSpPr>
              <p:cNvPr id="112" name="Freeform 111">
                <a:extLst>
                  <a:ext uri="{FF2B5EF4-FFF2-40B4-BE49-F238E27FC236}">
                    <a16:creationId xmlns:a16="http://schemas.microsoft.com/office/drawing/2014/main" id="{06195CDF-6A0E-5F4A-A0B1-31DB66B213E9}"/>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13" name="Freeform 3">
                <a:extLst>
                  <a:ext uri="{FF2B5EF4-FFF2-40B4-BE49-F238E27FC236}">
                    <a16:creationId xmlns:a16="http://schemas.microsoft.com/office/drawing/2014/main" id="{C55BA3C2-2AE9-494E-8225-D6D9109F2C0B}"/>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11" name="Freeform 110">
              <a:extLst>
                <a:ext uri="{FF2B5EF4-FFF2-40B4-BE49-F238E27FC236}">
                  <a16:creationId xmlns:a16="http://schemas.microsoft.com/office/drawing/2014/main" id="{994AAFD2-E4B4-3D4E-86EA-18399BD81572}"/>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
        <p:nvSpPr>
          <p:cNvPr id="101" name="Title 1">
            <a:extLst>
              <a:ext uri="{FF2B5EF4-FFF2-40B4-BE49-F238E27FC236}">
                <a16:creationId xmlns:a16="http://schemas.microsoft.com/office/drawing/2014/main" id="{E9FADAEB-F98D-984B-A6D6-301B71AD5A09}"/>
              </a:ext>
            </a:extLst>
          </p:cNvPr>
          <p:cNvSpPr>
            <a:spLocks noGrp="1"/>
          </p:cNvSpPr>
          <p:nvPr>
            <p:ph type="title" hasCustomPrompt="1"/>
          </p:nvPr>
        </p:nvSpPr>
        <p:spPr>
          <a:xfrm>
            <a:off x="468370" y="3429000"/>
            <a:ext cx="6096610" cy="858697"/>
          </a:xfrm>
        </p:spPr>
        <p:txBody>
          <a:bodyPr wrap="square" anchor="b">
            <a:spAutoFit/>
          </a:bodyPr>
          <a:lstStyle>
            <a:lvl1pPr>
              <a:defRPr sz="7200"/>
            </a:lvl1pPr>
          </a:lstStyle>
          <a:p>
            <a:r>
              <a:rPr lang="en-US"/>
              <a:t>Title</a:t>
            </a:r>
          </a:p>
        </p:txBody>
      </p:sp>
      <p:sp>
        <p:nvSpPr>
          <p:cNvPr id="102" name="Text Placeholder 2">
            <a:extLst>
              <a:ext uri="{FF2B5EF4-FFF2-40B4-BE49-F238E27FC236}">
                <a16:creationId xmlns:a16="http://schemas.microsoft.com/office/drawing/2014/main" id="{EE2E1AB0-C9A3-9841-B049-064642644377}"/>
              </a:ext>
            </a:extLst>
          </p:cNvPr>
          <p:cNvSpPr>
            <a:spLocks noGrp="1"/>
          </p:cNvSpPr>
          <p:nvPr>
            <p:ph type="body" idx="1" hasCustomPrompt="1"/>
          </p:nvPr>
        </p:nvSpPr>
        <p:spPr>
          <a:xfrm>
            <a:off x="468370" y="4188439"/>
            <a:ext cx="6096610" cy="231602"/>
          </a:xfrm>
        </p:spPr>
        <p:txBody>
          <a:bodyPr wrap="square">
            <a:spAutoFit/>
          </a:bodyPr>
          <a:lstStyle>
            <a:lvl1pPr marL="0" indent="0">
              <a:buNone/>
              <a:defRPr sz="1400" b="1" i="0">
                <a:solidFill>
                  <a:schemeClr val="bg2"/>
                </a:solidFill>
                <a:latin typeface="Poppins SemiBold" pitchFamily="2" charset="77"/>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277335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1.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671277-8042-7D41-8A44-EFEC01BC2D47}"/>
              </a:ext>
            </a:extLst>
          </p:cNvPr>
          <p:cNvSpPr>
            <a:spLocks noGrp="1"/>
          </p:cNvSpPr>
          <p:nvPr>
            <p:ph type="title"/>
          </p:nvPr>
        </p:nvSpPr>
        <p:spPr>
          <a:xfrm>
            <a:off x="468369" y="457200"/>
            <a:ext cx="11255273" cy="715581"/>
          </a:xfrm>
          <a:prstGeom prst="rect">
            <a:avLst/>
          </a:prstGeom>
        </p:spPr>
        <p:txBody>
          <a:bodyPr vert="horz" lIns="0" tIns="0" rIns="0" bIns="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CFAD9712-5DCC-D546-BBE2-AF0A827131A2}"/>
              </a:ext>
            </a:extLst>
          </p:cNvPr>
          <p:cNvSpPr>
            <a:spLocks noGrp="1"/>
          </p:cNvSpPr>
          <p:nvPr>
            <p:ph type="body" idx="1"/>
          </p:nvPr>
        </p:nvSpPr>
        <p:spPr>
          <a:xfrm>
            <a:off x="468369" y="2057400"/>
            <a:ext cx="11255273" cy="140423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1DB5EA6-693C-C742-93DB-743C60434E31}"/>
              </a:ext>
            </a:extLst>
          </p:cNvPr>
          <p:cNvSpPr>
            <a:spLocks noGrp="1"/>
          </p:cNvSpPr>
          <p:nvPr>
            <p:ph type="sldNum" sz="quarter" idx="4"/>
          </p:nvPr>
        </p:nvSpPr>
        <p:spPr>
          <a:xfrm>
            <a:off x="11183642" y="6513998"/>
            <a:ext cx="540000" cy="113877"/>
          </a:xfrm>
          <a:prstGeom prst="rect">
            <a:avLst/>
          </a:prstGeom>
        </p:spPr>
        <p:txBody>
          <a:bodyPr vert="horz" lIns="0" tIns="0" rIns="0" bIns="0" rtlCol="0" anchor="b" anchorCtr="0">
            <a:spAutoFit/>
          </a:bodyPr>
          <a:lstStyle>
            <a:lvl1pPr algn="r">
              <a:lnSpc>
                <a:spcPct val="90000"/>
              </a:lnSpc>
              <a:defRPr sz="800" b="1" i="0">
                <a:solidFill>
                  <a:schemeClr val="tx1"/>
                </a:solidFill>
                <a:latin typeface="Poppins" pitchFamily="2" charset="77"/>
                <a:cs typeface="Poppins" pitchFamily="2" charset="77"/>
              </a:defRPr>
            </a:lvl1pPr>
          </a:lstStyle>
          <a:p>
            <a:fld id="{119EE5AA-4A82-3F49-B3AB-06358B8BA8C5}" type="slidenum">
              <a:rPr lang="en-US" smtClean="0"/>
              <a:pPr/>
              <a:t>‹#›</a:t>
            </a:fld>
            <a:endParaRPr lang="en-US"/>
          </a:p>
        </p:txBody>
      </p:sp>
    </p:spTree>
    <p:extLst>
      <p:ext uri="{BB962C8B-B14F-4D97-AF65-F5344CB8AC3E}">
        <p14:creationId xmlns:p14="http://schemas.microsoft.com/office/powerpoint/2010/main" val="112161930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95" r:id="rId3"/>
    <p:sldLayoutId id="2147483796" r:id="rId4"/>
    <p:sldLayoutId id="2147483788" r:id="rId5"/>
    <p:sldLayoutId id="2147483789" r:id="rId6"/>
    <p:sldLayoutId id="2147483783" r:id="rId7"/>
    <p:sldLayoutId id="2147483794" r:id="rId8"/>
    <p:sldLayoutId id="2147483790" r:id="rId9"/>
    <p:sldLayoutId id="2147483784" r:id="rId10"/>
    <p:sldLayoutId id="2147483791" r:id="rId11"/>
    <p:sldLayoutId id="2147483792" r:id="rId12"/>
    <p:sldLayoutId id="2147483793" r:id="rId13"/>
    <p:sldLayoutId id="2147483786" r:id="rId14"/>
    <p:sldLayoutId id="2147483787" r:id="rId15"/>
  </p:sldLayoutIdLst>
  <p:hf hdr="0" ftr="0" dt="0"/>
  <p:txStyles>
    <p:titleStyle>
      <a:lvl1pPr algn="l" defTabSz="914400" rtl="0" eaLnBrk="1" latinLnBrk="0" hangingPunct="1">
        <a:lnSpc>
          <a:spcPct val="70000"/>
        </a:lnSpc>
        <a:spcBef>
          <a:spcPct val="0"/>
        </a:spcBef>
        <a:buNone/>
        <a:defRPr sz="6000" kern="1200" cap="all" baseline="0">
          <a:solidFill>
            <a:schemeClr val="bg2"/>
          </a:solidFill>
          <a:latin typeface="Bebas Neue Regular" panose="020B0606020202050201" pitchFamily="34" charset="77"/>
          <a:ea typeface="+mj-ea"/>
          <a:cs typeface="+mj-cs"/>
        </a:defRPr>
      </a:lvl1pPr>
    </p:titleStyle>
    <p:bodyStyle>
      <a:lvl1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800" b="0" i="0" kern="1200">
          <a:solidFill>
            <a:schemeClr val="bg2"/>
          </a:solidFill>
          <a:latin typeface="Poppins" pitchFamily="2" charset="77"/>
          <a:ea typeface="+mn-ea"/>
          <a:cs typeface="Poppins" pitchFamily="2" charset="77"/>
        </a:defRPr>
      </a:lvl1pPr>
      <a:lvl2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400" b="0" i="0" kern="1200">
          <a:solidFill>
            <a:schemeClr val="bg2"/>
          </a:solidFill>
          <a:latin typeface="Poppins" pitchFamily="2" charset="77"/>
          <a:ea typeface="+mn-ea"/>
          <a:cs typeface="Poppins" pitchFamily="2" charset="77"/>
        </a:defRPr>
      </a:lvl2pPr>
      <a:lvl3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200" b="0" i="0" kern="1200">
          <a:solidFill>
            <a:schemeClr val="bg2"/>
          </a:solidFill>
          <a:latin typeface="Poppins" pitchFamily="2" charset="77"/>
          <a:ea typeface="+mn-ea"/>
          <a:cs typeface="Poppins" pitchFamily="2" charset="77"/>
        </a:defRPr>
      </a:lvl3pPr>
      <a:lvl4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100" b="0" i="0" kern="1200">
          <a:solidFill>
            <a:schemeClr val="bg2"/>
          </a:solidFill>
          <a:latin typeface="Poppins" pitchFamily="2" charset="77"/>
          <a:ea typeface="+mn-ea"/>
          <a:cs typeface="Poppins" pitchFamily="2" charset="77"/>
        </a:defRPr>
      </a:lvl4pPr>
      <a:lvl5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000" b="0" i="0" kern="1200">
          <a:solidFill>
            <a:schemeClr val="bg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671277-8042-7D41-8A44-EFEC01BC2D47}"/>
              </a:ext>
            </a:extLst>
          </p:cNvPr>
          <p:cNvSpPr>
            <a:spLocks noGrp="1"/>
          </p:cNvSpPr>
          <p:nvPr>
            <p:ph type="title"/>
          </p:nvPr>
        </p:nvSpPr>
        <p:spPr>
          <a:xfrm>
            <a:off x="468369" y="457200"/>
            <a:ext cx="11255273" cy="715581"/>
          </a:xfrm>
          <a:prstGeom prst="rect">
            <a:avLst/>
          </a:prstGeom>
        </p:spPr>
        <p:txBody>
          <a:bodyPr vert="horz" lIns="0" tIns="0" rIns="0" bIns="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CFAD9712-5DCC-D546-BBE2-AF0A827131A2}"/>
              </a:ext>
            </a:extLst>
          </p:cNvPr>
          <p:cNvSpPr>
            <a:spLocks noGrp="1"/>
          </p:cNvSpPr>
          <p:nvPr>
            <p:ph type="body" idx="1"/>
          </p:nvPr>
        </p:nvSpPr>
        <p:spPr>
          <a:xfrm>
            <a:off x="468369" y="2057400"/>
            <a:ext cx="11255273" cy="1370760"/>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0677219-C737-1046-BBF9-CAFB07CB6717}"/>
              </a:ext>
            </a:extLst>
          </p:cNvPr>
          <p:cNvSpPr>
            <a:spLocks noGrp="1"/>
          </p:cNvSpPr>
          <p:nvPr>
            <p:ph type="ftr" sz="quarter" idx="3"/>
          </p:nvPr>
        </p:nvSpPr>
        <p:spPr>
          <a:xfrm>
            <a:off x="468369" y="6515523"/>
            <a:ext cx="4114800" cy="113877"/>
          </a:xfrm>
          <a:prstGeom prst="rect">
            <a:avLst/>
          </a:prstGeom>
        </p:spPr>
        <p:txBody>
          <a:bodyPr vert="horz" lIns="0" tIns="0" rIns="0" bIns="0" rtlCol="0" anchor="b" anchorCtr="0">
            <a:spAutoFit/>
          </a:bodyPr>
          <a:lstStyle>
            <a:lvl1pPr algn="l">
              <a:lnSpc>
                <a:spcPct val="90000"/>
              </a:lnSpc>
              <a:defRPr sz="800" b="0" i="0">
                <a:solidFill>
                  <a:schemeClr val="bg2"/>
                </a:solidFill>
                <a:latin typeface="Poppins" pitchFamily="2" charset="77"/>
                <a:cs typeface="Poppins" pitchFamily="2" charset="77"/>
              </a:defRPr>
            </a:lvl1pPr>
          </a:lstStyle>
          <a:p>
            <a:r>
              <a:rPr lang="en-US"/>
              <a:t>Catalyzing Transformation In Education</a:t>
            </a:r>
          </a:p>
        </p:txBody>
      </p:sp>
      <p:sp>
        <p:nvSpPr>
          <p:cNvPr id="6" name="Slide Number Placeholder 5">
            <a:extLst>
              <a:ext uri="{FF2B5EF4-FFF2-40B4-BE49-F238E27FC236}">
                <a16:creationId xmlns:a16="http://schemas.microsoft.com/office/drawing/2014/main" id="{61DB5EA6-693C-C742-93DB-743C60434E31}"/>
              </a:ext>
            </a:extLst>
          </p:cNvPr>
          <p:cNvSpPr>
            <a:spLocks noGrp="1"/>
          </p:cNvSpPr>
          <p:nvPr>
            <p:ph type="sldNum" sz="quarter" idx="4"/>
          </p:nvPr>
        </p:nvSpPr>
        <p:spPr>
          <a:xfrm>
            <a:off x="11183642" y="6513998"/>
            <a:ext cx="540000" cy="113877"/>
          </a:xfrm>
          <a:prstGeom prst="rect">
            <a:avLst/>
          </a:prstGeom>
        </p:spPr>
        <p:txBody>
          <a:bodyPr vert="horz" lIns="0" tIns="0" rIns="0" bIns="0" rtlCol="0" anchor="b" anchorCtr="0">
            <a:spAutoFit/>
          </a:bodyPr>
          <a:lstStyle>
            <a:lvl1pPr algn="r">
              <a:lnSpc>
                <a:spcPct val="90000"/>
              </a:lnSpc>
              <a:defRPr sz="800" b="1" i="0">
                <a:solidFill>
                  <a:schemeClr val="tx1"/>
                </a:solidFill>
                <a:latin typeface="Poppins" pitchFamily="2" charset="77"/>
                <a:cs typeface="Poppins" pitchFamily="2" charset="77"/>
              </a:defRPr>
            </a:lvl1pPr>
          </a:lstStyle>
          <a:p>
            <a:fld id="{119EE5AA-4A82-3F49-B3AB-06358B8BA8C5}" type="slidenum">
              <a:rPr lang="en-US" smtClean="0"/>
              <a:pPr/>
              <a:t>‹#›</a:t>
            </a:fld>
            <a:endParaRPr lang="en-US"/>
          </a:p>
        </p:txBody>
      </p:sp>
    </p:spTree>
    <p:extLst>
      <p:ext uri="{BB962C8B-B14F-4D97-AF65-F5344CB8AC3E}">
        <p14:creationId xmlns:p14="http://schemas.microsoft.com/office/powerpoint/2010/main" val="357609019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Lst>
  <p:hf hdr="0" dt="0"/>
  <p:txStyles>
    <p:titleStyle>
      <a:lvl1pPr algn="l" defTabSz="914400" rtl="0" eaLnBrk="1" latinLnBrk="0" hangingPunct="1">
        <a:lnSpc>
          <a:spcPct val="70000"/>
        </a:lnSpc>
        <a:spcBef>
          <a:spcPct val="0"/>
        </a:spcBef>
        <a:buNone/>
        <a:defRPr sz="6000" kern="1200" cap="all" baseline="0">
          <a:solidFill>
            <a:schemeClr val="bg2"/>
          </a:solidFill>
          <a:latin typeface="Bebas Neue Regular" panose="020B0606020202050201" pitchFamily="34" charset="77"/>
          <a:ea typeface="+mj-ea"/>
          <a:cs typeface="+mj-cs"/>
        </a:defRPr>
      </a:lvl1pPr>
    </p:titleStyle>
    <p:bodyStyle>
      <a:lvl1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800" b="0" i="0" kern="1200">
          <a:solidFill>
            <a:schemeClr val="bg2"/>
          </a:solidFill>
          <a:latin typeface="Poppins" pitchFamily="2" charset="77"/>
          <a:ea typeface="+mn-ea"/>
          <a:cs typeface="Poppins" pitchFamily="2" charset="77"/>
        </a:defRPr>
      </a:lvl1pPr>
      <a:lvl2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400" b="0" i="0" kern="1200">
          <a:solidFill>
            <a:schemeClr val="bg2"/>
          </a:solidFill>
          <a:latin typeface="Poppins" pitchFamily="2" charset="77"/>
          <a:ea typeface="+mn-ea"/>
          <a:cs typeface="Poppins" pitchFamily="2" charset="77"/>
        </a:defRPr>
      </a:lvl2pPr>
      <a:lvl3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200" b="0" i="0" kern="1200">
          <a:solidFill>
            <a:schemeClr val="bg2"/>
          </a:solidFill>
          <a:latin typeface="Poppins" pitchFamily="2" charset="77"/>
          <a:ea typeface="+mn-ea"/>
          <a:cs typeface="Poppins" pitchFamily="2" charset="77"/>
        </a:defRPr>
      </a:lvl3pPr>
      <a:lvl4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000" b="0" i="0" kern="1200">
          <a:solidFill>
            <a:schemeClr val="bg2"/>
          </a:solidFill>
          <a:latin typeface="Poppins" pitchFamily="2" charset="77"/>
          <a:ea typeface="+mn-ea"/>
          <a:cs typeface="Poppins" pitchFamily="2" charset="77"/>
        </a:defRPr>
      </a:lvl4pPr>
      <a:lvl5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900" b="0" i="0" kern="1200">
          <a:solidFill>
            <a:schemeClr val="bg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DAB6802-E9D9-41C2-B697-2D59424874AF}"/>
              </a:ext>
            </a:extLst>
          </p:cNvPr>
          <p:cNvSpPr/>
          <p:nvPr/>
        </p:nvSpPr>
        <p:spPr>
          <a:xfrm>
            <a:off x="0" y="4496"/>
            <a:ext cx="12192001" cy="1463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2">
            <a:extLst>
              <a:ext uri="{FF2B5EF4-FFF2-40B4-BE49-F238E27FC236}">
                <a16:creationId xmlns:a16="http://schemas.microsoft.com/office/drawing/2014/main" id="{1143B793-6931-46C5-A7FE-CD584A27A282}"/>
              </a:ext>
            </a:extLst>
          </p:cNvPr>
          <p:cNvSpPr>
            <a:spLocks noGrp="1"/>
          </p:cNvSpPr>
          <p:nvPr>
            <p:ph type="body" idx="1"/>
          </p:nvPr>
        </p:nvSpPr>
        <p:spPr>
          <a:xfrm>
            <a:off x="429207" y="1828166"/>
            <a:ext cx="11210197" cy="404876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Title Placeholder 3">
            <a:extLst>
              <a:ext uri="{FF2B5EF4-FFF2-40B4-BE49-F238E27FC236}">
                <a16:creationId xmlns:a16="http://schemas.microsoft.com/office/drawing/2014/main" id="{F9C412F1-456F-41FA-B267-DF1CC75DF2A0}"/>
              </a:ext>
            </a:extLst>
          </p:cNvPr>
          <p:cNvSpPr>
            <a:spLocks noGrp="1"/>
          </p:cNvSpPr>
          <p:nvPr>
            <p:ph type="title"/>
          </p:nvPr>
        </p:nvSpPr>
        <p:spPr>
          <a:xfrm>
            <a:off x="429207" y="365126"/>
            <a:ext cx="10924593" cy="741780"/>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Tree>
    <p:extLst>
      <p:ext uri="{BB962C8B-B14F-4D97-AF65-F5344CB8AC3E}">
        <p14:creationId xmlns:p14="http://schemas.microsoft.com/office/powerpoint/2010/main" val="218600536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8" r:id="rId4"/>
  </p:sldLayoutIdLst>
  <p:hf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85750" indent="-285750" algn="l" defTabSz="914400" rtl="0" eaLnBrk="1" latinLnBrk="0" hangingPunct="1">
        <a:lnSpc>
          <a:spcPct val="90000"/>
        </a:lnSpc>
        <a:spcBef>
          <a:spcPts val="1000"/>
        </a:spcBef>
        <a:buFontTx/>
        <a:buBlip>
          <a:blip r:embed="rId6"/>
        </a:buBlip>
        <a:defRPr sz="1800" kern="1200">
          <a:solidFill>
            <a:schemeClr val="accent1"/>
          </a:solidFill>
          <a:latin typeface="+mn-lt"/>
          <a:ea typeface="+mn-ea"/>
          <a:cs typeface="+mn-cs"/>
        </a:defRPr>
      </a:lvl1pPr>
      <a:lvl2pPr marL="742950" indent="-285750" algn="l" defTabSz="914400" rtl="0" eaLnBrk="1" latinLnBrk="0" hangingPunct="1">
        <a:lnSpc>
          <a:spcPct val="90000"/>
        </a:lnSpc>
        <a:spcBef>
          <a:spcPts val="500"/>
        </a:spcBef>
        <a:buFontTx/>
        <a:buBlip>
          <a:blip r:embed="rId6"/>
        </a:buBlip>
        <a:defRPr sz="1600" kern="1200">
          <a:solidFill>
            <a:schemeClr val="accent1"/>
          </a:solidFill>
          <a:latin typeface="+mn-lt"/>
          <a:ea typeface="+mn-ea"/>
          <a:cs typeface="+mn-cs"/>
        </a:defRPr>
      </a:lvl2pPr>
      <a:lvl3pPr marL="1200150" indent="-285750" algn="l" defTabSz="914400" rtl="0" eaLnBrk="1" latinLnBrk="0" hangingPunct="1">
        <a:lnSpc>
          <a:spcPct val="90000"/>
        </a:lnSpc>
        <a:spcBef>
          <a:spcPts val="500"/>
        </a:spcBef>
        <a:buFontTx/>
        <a:buBlip>
          <a:blip r:embed="rId6"/>
        </a:buBlip>
        <a:defRPr sz="1400" kern="1200">
          <a:solidFill>
            <a:schemeClr val="accent1"/>
          </a:solidFill>
          <a:latin typeface="+mn-lt"/>
          <a:ea typeface="+mn-ea"/>
          <a:cs typeface="+mn-cs"/>
        </a:defRPr>
      </a:lvl3pPr>
      <a:lvl4pPr marL="1543050" indent="-171450" algn="l" defTabSz="914400" rtl="0" eaLnBrk="1" latinLnBrk="0" hangingPunct="1">
        <a:lnSpc>
          <a:spcPct val="90000"/>
        </a:lnSpc>
        <a:spcBef>
          <a:spcPts val="500"/>
        </a:spcBef>
        <a:buFontTx/>
        <a:buBlip>
          <a:blip r:embed="rId6"/>
        </a:buBlip>
        <a:defRPr sz="1200" kern="1200">
          <a:solidFill>
            <a:schemeClr val="accent1"/>
          </a:solidFill>
          <a:latin typeface="+mn-lt"/>
          <a:ea typeface="+mn-ea"/>
          <a:cs typeface="+mn-cs"/>
        </a:defRPr>
      </a:lvl4pPr>
      <a:lvl5pPr marL="2000250" indent="-171450" algn="l" defTabSz="914400" rtl="0" eaLnBrk="1" latinLnBrk="0" hangingPunct="1">
        <a:lnSpc>
          <a:spcPct val="90000"/>
        </a:lnSpc>
        <a:spcBef>
          <a:spcPts val="500"/>
        </a:spcBef>
        <a:buFontTx/>
        <a:buBlip>
          <a:blip r:embed="rId6"/>
        </a:buBlip>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3702">
          <p15:clr>
            <a:srgbClr val="F26B43"/>
          </p15:clr>
        </p15:guide>
        <p15:guide id="6" pos="257">
          <p15:clr>
            <a:srgbClr val="F26B43"/>
          </p15:clr>
        </p15:guide>
        <p15:guide id="7" pos="7333">
          <p15:clr>
            <a:srgbClr val="F26B43"/>
          </p15:clr>
        </p15:guide>
        <p15:guide id="8" pos="34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DAB6802-E9D9-41C2-B697-2D59424874AF}"/>
              </a:ext>
            </a:extLst>
          </p:cNvPr>
          <p:cNvSpPr/>
          <p:nvPr/>
        </p:nvSpPr>
        <p:spPr>
          <a:xfrm>
            <a:off x="-1" y="0"/>
            <a:ext cx="12192001" cy="16260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7DA2FD0C-659D-4371-B8FA-74805FED1D08}"/>
              </a:ext>
            </a:extLst>
          </p:cNvPr>
          <p:cNvSpPr>
            <a:spLocks noGrp="1"/>
          </p:cNvSpPr>
          <p:nvPr>
            <p:ph type="title"/>
          </p:nvPr>
        </p:nvSpPr>
        <p:spPr>
          <a:xfrm>
            <a:off x="429208" y="173978"/>
            <a:ext cx="11211930" cy="1230378"/>
          </a:xfrm>
          <a:prstGeom prst="rect">
            <a:avLst/>
          </a:prstGeom>
        </p:spPr>
        <p:txBody>
          <a:bodyPr vert="horz" lIns="91440" tIns="125999" rIns="91440" bIns="0" rtlCol="0" anchor="ctr" anchorCtr="0">
            <a:noAutofit/>
          </a:bodyPr>
          <a:lstStyle/>
          <a:p>
            <a:endParaRPr lang="en-GB"/>
          </a:p>
        </p:txBody>
      </p:sp>
      <p:sp>
        <p:nvSpPr>
          <p:cNvPr id="5" name="Footer Placeholder 4">
            <a:extLst>
              <a:ext uri="{FF2B5EF4-FFF2-40B4-BE49-F238E27FC236}">
                <a16:creationId xmlns:a16="http://schemas.microsoft.com/office/drawing/2014/main" id="{F7D57089-45D8-48CC-8DCD-A66E5CD373AC}"/>
              </a:ext>
            </a:extLst>
          </p:cNvPr>
          <p:cNvSpPr>
            <a:spLocks noGrp="1"/>
          </p:cNvSpPr>
          <p:nvPr>
            <p:ph type="ftr" sz="quarter" idx="3"/>
          </p:nvPr>
        </p:nvSpPr>
        <p:spPr>
          <a:xfrm>
            <a:off x="8194615" y="6356350"/>
            <a:ext cx="2322697"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75604A-62A5-433A-A8EF-63D3B73693B7}"/>
              </a:ext>
            </a:extLst>
          </p:cNvPr>
          <p:cNvSpPr>
            <a:spLocks noGrp="1"/>
          </p:cNvSpPr>
          <p:nvPr>
            <p:ph type="sldNum" sz="quarter" idx="4"/>
          </p:nvPr>
        </p:nvSpPr>
        <p:spPr>
          <a:xfrm>
            <a:off x="10683536" y="6356350"/>
            <a:ext cx="95586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FC4C63-08FD-4EBB-BA80-38EB37BE194F}" type="slidenum">
              <a:rPr lang="en-GB" smtClean="0"/>
              <a:pPr/>
              <a:t>‹#›</a:t>
            </a:fld>
            <a:endParaRPr lang="en-GB"/>
          </a:p>
        </p:txBody>
      </p:sp>
      <p:sp>
        <p:nvSpPr>
          <p:cNvPr id="10" name="Text Placeholder 2">
            <a:extLst>
              <a:ext uri="{FF2B5EF4-FFF2-40B4-BE49-F238E27FC236}">
                <a16:creationId xmlns:a16="http://schemas.microsoft.com/office/drawing/2014/main" id="{1143B793-6931-46C5-A7FE-CD584A27A282}"/>
              </a:ext>
            </a:extLst>
          </p:cNvPr>
          <p:cNvSpPr>
            <a:spLocks noGrp="1"/>
          </p:cNvSpPr>
          <p:nvPr>
            <p:ph type="body" idx="1"/>
          </p:nvPr>
        </p:nvSpPr>
        <p:spPr>
          <a:xfrm>
            <a:off x="429207" y="1893600"/>
            <a:ext cx="11210197" cy="3985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a:extLst>
              <a:ext uri="{FF2B5EF4-FFF2-40B4-BE49-F238E27FC236}">
                <a16:creationId xmlns:a16="http://schemas.microsoft.com/office/drawing/2014/main" id="{1C243F86-9CDC-1648-B4A6-5C9C86A5EB7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58104" y="6151819"/>
            <a:ext cx="1435281" cy="434965"/>
          </a:xfrm>
          <a:prstGeom prst="rect">
            <a:avLst/>
          </a:prstGeom>
        </p:spPr>
      </p:pic>
    </p:spTree>
    <p:extLst>
      <p:ext uri="{BB962C8B-B14F-4D97-AF65-F5344CB8AC3E}">
        <p14:creationId xmlns:p14="http://schemas.microsoft.com/office/powerpoint/2010/main" val="852152048"/>
      </p:ext>
    </p:extLst>
  </p:cSld>
  <p:clrMap bg1="lt1" tx1="dk1" bg2="lt2" tx2="dk2" accent1="accent1" accent2="accent2" accent3="accent3" accent4="accent4" accent5="accent5" accent6="accent6" hlink="hlink" folHlink="folHlink"/>
  <p:sldLayoutIdLst>
    <p:sldLayoutId id="2147483820" r:id="rId1"/>
    <p:sldLayoutId id="2147483821" r:id="rId2"/>
  </p:sldLayoutIdLst>
  <p:hf hdr="0" ftr="0" dt="0"/>
  <p:txStyles>
    <p:titleStyle>
      <a:lvl1pPr algn="l" defTabSz="914400" rtl="0" eaLnBrk="1" latinLnBrk="0" hangingPunct="1">
        <a:lnSpc>
          <a:spcPct val="90000"/>
        </a:lnSpc>
        <a:spcBef>
          <a:spcPct val="0"/>
        </a:spcBef>
        <a:buNone/>
        <a:defRPr sz="4800" kern="1200">
          <a:solidFill>
            <a:schemeClr val="accent2"/>
          </a:solidFill>
          <a:latin typeface="+mj-lt"/>
          <a:ea typeface="+mj-ea"/>
          <a:cs typeface="+mj-cs"/>
        </a:defRPr>
      </a:lvl1pPr>
    </p:titleStyle>
    <p:bodyStyle>
      <a:lvl1pPr marL="285750" indent="-285750" algn="l" defTabSz="914400" rtl="0" eaLnBrk="1" latinLnBrk="0" hangingPunct="1">
        <a:lnSpc>
          <a:spcPct val="90000"/>
        </a:lnSpc>
        <a:spcBef>
          <a:spcPts val="1000"/>
        </a:spcBef>
        <a:buFontTx/>
        <a:buBlip>
          <a:blip r:embed="rId5"/>
        </a:buBlip>
        <a:defRPr sz="1800" kern="1200">
          <a:solidFill>
            <a:schemeClr val="accent1"/>
          </a:solidFill>
          <a:latin typeface="+mn-lt"/>
          <a:ea typeface="+mn-ea"/>
          <a:cs typeface="+mn-cs"/>
        </a:defRPr>
      </a:lvl1pPr>
      <a:lvl2pPr marL="742950" indent="-285750" algn="l" defTabSz="914400" rtl="0" eaLnBrk="1" latinLnBrk="0" hangingPunct="1">
        <a:lnSpc>
          <a:spcPct val="90000"/>
        </a:lnSpc>
        <a:spcBef>
          <a:spcPts val="500"/>
        </a:spcBef>
        <a:buFontTx/>
        <a:buBlip>
          <a:blip r:embed="rId5"/>
        </a:buBlip>
        <a:defRPr sz="1600" kern="1200">
          <a:solidFill>
            <a:schemeClr val="accent1"/>
          </a:solidFill>
          <a:latin typeface="+mn-lt"/>
          <a:ea typeface="+mn-ea"/>
          <a:cs typeface="+mn-cs"/>
        </a:defRPr>
      </a:lvl2pPr>
      <a:lvl3pPr marL="1200150" indent="-285750" algn="l" defTabSz="914400" rtl="0" eaLnBrk="1" latinLnBrk="0" hangingPunct="1">
        <a:lnSpc>
          <a:spcPct val="90000"/>
        </a:lnSpc>
        <a:spcBef>
          <a:spcPts val="500"/>
        </a:spcBef>
        <a:buFontTx/>
        <a:buBlip>
          <a:blip r:embed="rId5"/>
        </a:buBlip>
        <a:defRPr sz="1400" kern="1200">
          <a:solidFill>
            <a:schemeClr val="accent1"/>
          </a:solidFill>
          <a:latin typeface="+mn-lt"/>
          <a:ea typeface="+mn-ea"/>
          <a:cs typeface="+mn-cs"/>
        </a:defRPr>
      </a:lvl3pPr>
      <a:lvl4pPr marL="1543050" indent="-171450" algn="l" defTabSz="914400" rtl="0" eaLnBrk="1" latinLnBrk="0" hangingPunct="1">
        <a:lnSpc>
          <a:spcPct val="90000"/>
        </a:lnSpc>
        <a:spcBef>
          <a:spcPts val="500"/>
        </a:spcBef>
        <a:buFontTx/>
        <a:buBlip>
          <a:blip r:embed="rId5"/>
        </a:buBlip>
        <a:defRPr sz="1200" kern="1200">
          <a:solidFill>
            <a:schemeClr val="accent1"/>
          </a:solidFill>
          <a:latin typeface="+mn-lt"/>
          <a:ea typeface="+mn-ea"/>
          <a:cs typeface="+mn-cs"/>
        </a:defRPr>
      </a:lvl4pPr>
      <a:lvl5pPr marL="2000250" indent="-171450" algn="l" defTabSz="914400" rtl="0" eaLnBrk="1" latinLnBrk="0" hangingPunct="1">
        <a:lnSpc>
          <a:spcPct val="90000"/>
        </a:lnSpc>
        <a:spcBef>
          <a:spcPts val="500"/>
        </a:spcBef>
        <a:buFontTx/>
        <a:buBlip>
          <a:blip r:embed="rId5"/>
        </a:buBlip>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3702">
          <p15:clr>
            <a:srgbClr val="F26B43"/>
          </p15:clr>
        </p15:guide>
        <p15:guide id="6" pos="257">
          <p15:clr>
            <a:srgbClr val="F26B43"/>
          </p15:clr>
        </p15:guide>
        <p15:guide id="7" pos="7333">
          <p15:clr>
            <a:srgbClr val="F26B43"/>
          </p15:clr>
        </p15:guide>
        <p15:guide id="8" pos="3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6.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25.tiff"/><Relationship Id="rId5" Type="http://schemas.openxmlformats.org/officeDocument/2006/relationships/tags" Target="../tags/tag38.xml"/><Relationship Id="rId10" Type="http://schemas.openxmlformats.org/officeDocument/2006/relationships/notesSlide" Target="../notesSlides/notesSlide10.xml"/><Relationship Id="rId4" Type="http://schemas.openxmlformats.org/officeDocument/2006/relationships/tags" Target="../tags/tag37.xml"/><Relationship Id="rId9"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Layout" Target="../slideLayouts/slideLayout14.xml"/><Relationship Id="rId4" Type="http://schemas.openxmlformats.org/officeDocument/2006/relationships/tags" Target="../tags/tag45.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notesSlide" Target="../notesSlides/notesSlide4.xml"/><Relationship Id="rId5" Type="http://schemas.openxmlformats.org/officeDocument/2006/relationships/tags" Target="../tags/tag8.xml"/><Relationship Id="rId10" Type="http://schemas.openxmlformats.org/officeDocument/2006/relationships/slideLayout" Target="../slideLayouts/slideLayout3.xml"/><Relationship Id="rId4" Type="http://schemas.openxmlformats.org/officeDocument/2006/relationships/tags" Target="../tags/tag7.xml"/><Relationship Id="rId9" Type="http://schemas.openxmlformats.org/officeDocument/2006/relationships/tags" Target="../tags/tag12.xml"/></Relationships>
</file>

<file path=ppt/slides/_rels/slide5.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10" Type="http://schemas.openxmlformats.org/officeDocument/2006/relationships/notesSlide" Target="../notesSlides/notesSlide5.xml"/><Relationship Id="rId4" Type="http://schemas.openxmlformats.org/officeDocument/2006/relationships/tags" Target="../tags/tag16.xml"/><Relationship Id="rId9"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22.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1.pn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2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3.png"/><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30.xml"/></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E5D0FB-D371-7A44-AA38-650BC2945923}"/>
              </a:ext>
            </a:extLst>
          </p:cNvPr>
          <p:cNvSpPr>
            <a:spLocks noGrp="1"/>
          </p:cNvSpPr>
          <p:nvPr>
            <p:ph type="ctrTitle"/>
            <p:custDataLst>
              <p:tags r:id="rId1"/>
            </p:custDataLst>
          </p:nvPr>
        </p:nvSpPr>
        <p:spPr>
          <a:xfrm>
            <a:off x="468369" y="457200"/>
            <a:ext cx="5158663" cy="2954655"/>
          </a:xfrm>
        </p:spPr>
        <p:txBody>
          <a:bodyPr/>
          <a:lstStyle/>
          <a:p>
            <a:pPr>
              <a:lnSpc>
                <a:spcPct val="100000"/>
              </a:lnSpc>
            </a:pPr>
            <a:r>
              <a:rPr lang="fr-FR" sz="4800" dirty="0">
                <a:solidFill>
                  <a:schemeClr val="tx2"/>
                </a:solidFill>
              </a:rPr>
              <a:t>le rôle de la société civile dans le fonctionnement des mécanismes GPE</a:t>
            </a:r>
          </a:p>
        </p:txBody>
      </p:sp>
      <p:sp>
        <p:nvSpPr>
          <p:cNvPr id="5" name="Subtitle 4">
            <a:extLst>
              <a:ext uri="{FF2B5EF4-FFF2-40B4-BE49-F238E27FC236}">
                <a16:creationId xmlns:a16="http://schemas.microsoft.com/office/drawing/2014/main" id="{9EB3E704-F67B-8446-B77B-8E3313BF91B1}"/>
              </a:ext>
            </a:extLst>
          </p:cNvPr>
          <p:cNvSpPr>
            <a:spLocks noGrp="1"/>
          </p:cNvSpPr>
          <p:nvPr>
            <p:ph type="subTitle" idx="1"/>
            <p:custDataLst>
              <p:tags r:id="rId2"/>
            </p:custDataLst>
          </p:nvPr>
        </p:nvSpPr>
        <p:spPr>
          <a:xfrm>
            <a:off x="519168" y="3446146"/>
            <a:ext cx="5158663" cy="531428"/>
          </a:xfrm>
        </p:spPr>
        <p:txBody>
          <a:bodyPr/>
          <a:lstStyle/>
          <a:p>
            <a:r>
              <a:rPr lang="fr-FR" dirty="0"/>
              <a:t>Joa Keis, spécialiste de l’éducation, GPE</a:t>
            </a:r>
            <a:br>
              <a:rPr lang="fr-FR" dirty="0">
                <a:solidFill>
                  <a:srgbClr val="FF0000"/>
                </a:solidFill>
              </a:rPr>
            </a:br>
            <a:endParaRPr lang="fr-FR" dirty="0"/>
          </a:p>
        </p:txBody>
      </p:sp>
      <p:pic>
        <p:nvPicPr>
          <p:cNvPr id="95" name="Picture Placeholder 94">
            <a:extLst>
              <a:ext uri="{FF2B5EF4-FFF2-40B4-BE49-F238E27FC236}">
                <a16:creationId xmlns:a16="http://schemas.microsoft.com/office/drawing/2014/main" id="{3E422805-BABD-F946-AC6E-4CFDBCFC2897}"/>
              </a:ext>
            </a:extLst>
          </p:cNvPr>
          <p:cNvPicPr>
            <a:picLocks noGrp="1" noChangeAspect="1"/>
          </p:cNvPicPr>
          <p:nvPr>
            <p:ph type="pic" sz="quarter" idx="13"/>
            <p:custDataLst>
              <p:tags r:id="rId3"/>
            </p:custDataLst>
          </p:nvPr>
        </p:nvPicPr>
        <p:blipFill rotWithShape="1">
          <a:blip r:embed="rId6"/>
          <a:srcRect l="21954" r="8"/>
          <a:stretch/>
        </p:blipFill>
        <p:spPr>
          <a:xfrm>
            <a:off x="5627040" y="457200"/>
            <a:ext cx="6095971" cy="5943593"/>
          </a:xfrm>
        </p:spPr>
      </p:pic>
    </p:spTree>
    <p:extLst>
      <p:ext uri="{BB962C8B-B14F-4D97-AF65-F5344CB8AC3E}">
        <p14:creationId xmlns:p14="http://schemas.microsoft.com/office/powerpoint/2010/main" val="411723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D9B49-E3F5-6B4F-A3A5-50D230156E5C}"/>
              </a:ext>
            </a:extLst>
          </p:cNvPr>
          <p:cNvSpPr>
            <a:spLocks noGrp="1"/>
          </p:cNvSpPr>
          <p:nvPr>
            <p:ph type="title"/>
            <p:custDataLst>
              <p:tags r:id="rId1"/>
            </p:custDataLst>
          </p:nvPr>
        </p:nvSpPr>
        <p:spPr>
          <a:xfrm>
            <a:off x="468000" y="584303"/>
            <a:ext cx="11255273" cy="412742"/>
          </a:xfrm>
        </p:spPr>
        <p:txBody>
          <a:bodyPr/>
          <a:lstStyle/>
          <a:p>
            <a:r>
              <a:rPr lang="fr-FR" dirty="0">
                <a:solidFill>
                  <a:schemeClr val="tx2"/>
                </a:solidFill>
              </a:rPr>
              <a:t>SOUTIEN ADDITIONNEL</a:t>
            </a:r>
          </a:p>
        </p:txBody>
      </p:sp>
      <p:sp>
        <p:nvSpPr>
          <p:cNvPr id="6" name="Slide Number Placeholder 5">
            <a:extLst>
              <a:ext uri="{FF2B5EF4-FFF2-40B4-BE49-F238E27FC236}">
                <a16:creationId xmlns:a16="http://schemas.microsoft.com/office/drawing/2014/main" id="{1E72C928-2BF5-8147-8742-AB8561B589DA}"/>
              </a:ext>
            </a:extLst>
          </p:cNvPr>
          <p:cNvSpPr>
            <a:spLocks noGrp="1"/>
          </p:cNvSpPr>
          <p:nvPr>
            <p:ph type="sldNum" sz="quarter" idx="12"/>
            <p:custDataLst>
              <p:tags r:id="rId2"/>
            </p:custDataLst>
          </p:nvPr>
        </p:nvSpPr>
        <p:spPr/>
        <p:txBody>
          <a:bodyPr/>
          <a:lstStyle/>
          <a:p>
            <a:fld id="{119EE5AA-4A82-3F49-B3AB-06358B8BA8C5}" type="slidenum">
              <a:rPr lang="fr-FR" smtClean="0"/>
              <a:pPr/>
              <a:t>10</a:t>
            </a:fld>
            <a:endParaRPr lang="fr-FR" dirty="0"/>
          </a:p>
        </p:txBody>
      </p:sp>
      <p:sp>
        <p:nvSpPr>
          <p:cNvPr id="4" name="Content Placeholder 3">
            <a:extLst>
              <a:ext uri="{FF2B5EF4-FFF2-40B4-BE49-F238E27FC236}">
                <a16:creationId xmlns:a16="http://schemas.microsoft.com/office/drawing/2014/main" id="{CBB73F46-D35D-434A-883E-1A012BC0BD06}"/>
              </a:ext>
            </a:extLst>
          </p:cNvPr>
          <p:cNvSpPr>
            <a:spLocks noGrp="1"/>
          </p:cNvSpPr>
          <p:nvPr>
            <p:ph idx="1"/>
            <p:custDataLst>
              <p:tags r:id="rId3"/>
            </p:custDataLst>
          </p:nvPr>
        </p:nvSpPr>
        <p:spPr>
          <a:xfrm>
            <a:off x="5627041" y="1908151"/>
            <a:ext cx="4476867" cy="553998"/>
          </a:xfrm>
        </p:spPr>
        <p:txBody>
          <a:bodyPr wrap="none"/>
          <a:lstStyle/>
          <a:p>
            <a:pPr marL="11112" indent="0">
              <a:lnSpc>
                <a:spcPct val="100000"/>
              </a:lnSpc>
              <a:buNone/>
            </a:pPr>
            <a:r>
              <a:rPr lang="fr-FR" b="1" dirty="0">
                <a:latin typeface="Poppins SemiBold" pitchFamily="2" charset="77"/>
                <a:cs typeface="Poppins SemiBold" pitchFamily="2" charset="77"/>
              </a:rPr>
              <a:t>Partenaires mondiaux et régionaux</a:t>
            </a:r>
            <a:br>
              <a:rPr lang="fr-FR" b="1" dirty="0">
                <a:latin typeface="Poppins SemiBold" pitchFamily="2" charset="77"/>
                <a:cs typeface="Poppins SemiBold" pitchFamily="2" charset="77"/>
              </a:rPr>
            </a:br>
            <a:r>
              <a:rPr lang="fr-FR" b="1" dirty="0">
                <a:latin typeface="Poppins SemiBold" pitchFamily="2" charset="77"/>
                <a:cs typeface="Poppins SemiBold" pitchFamily="2" charset="77"/>
              </a:rPr>
              <a:t>- 4 pôles de connaissances régionaux</a:t>
            </a:r>
          </a:p>
        </p:txBody>
      </p:sp>
      <p:sp>
        <p:nvSpPr>
          <p:cNvPr id="98" name="Content Placeholder 3">
            <a:extLst>
              <a:ext uri="{FF2B5EF4-FFF2-40B4-BE49-F238E27FC236}">
                <a16:creationId xmlns:a16="http://schemas.microsoft.com/office/drawing/2014/main" id="{2B7273E5-487B-6A4D-AF90-814130FAB719}"/>
              </a:ext>
            </a:extLst>
          </p:cNvPr>
          <p:cNvSpPr txBox="1">
            <a:spLocks/>
          </p:cNvSpPr>
          <p:nvPr>
            <p:custDataLst>
              <p:tags r:id="rId4"/>
            </p:custDataLst>
          </p:nvPr>
        </p:nvSpPr>
        <p:spPr>
          <a:xfrm>
            <a:off x="5627041" y="3306545"/>
            <a:ext cx="5620967" cy="830997"/>
          </a:xfrm>
          <a:prstGeom prst="rect">
            <a:avLst/>
          </a:prstGeom>
        </p:spPr>
        <p:txBody>
          <a:bodyPr vert="horz" wrap="square" lIns="0" tIns="0" rIns="0" bIns="0" rtlCol="0">
            <a:spAutoFit/>
          </a:bodyPr>
          <a:lstStyle>
            <a:lvl1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800" b="0" i="0" kern="1200">
                <a:solidFill>
                  <a:schemeClr val="bg2"/>
                </a:solidFill>
                <a:latin typeface="Poppins" pitchFamily="2" charset="77"/>
                <a:ea typeface="+mn-ea"/>
                <a:cs typeface="Poppins" pitchFamily="2" charset="77"/>
              </a:defRPr>
            </a:lvl1pPr>
            <a:lvl2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400" b="0" i="0" kern="1200">
                <a:solidFill>
                  <a:schemeClr val="bg2"/>
                </a:solidFill>
                <a:latin typeface="Poppins" pitchFamily="2" charset="77"/>
                <a:ea typeface="+mn-ea"/>
                <a:cs typeface="Poppins" pitchFamily="2" charset="77"/>
              </a:defRPr>
            </a:lvl2pPr>
            <a:lvl3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200" b="0" i="0" kern="1200">
                <a:solidFill>
                  <a:schemeClr val="bg2"/>
                </a:solidFill>
                <a:latin typeface="Poppins" pitchFamily="2" charset="77"/>
                <a:ea typeface="+mn-ea"/>
                <a:cs typeface="Poppins" pitchFamily="2" charset="77"/>
              </a:defRPr>
            </a:lvl3pPr>
            <a:lvl4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100" b="0" i="0" kern="1200">
                <a:solidFill>
                  <a:schemeClr val="bg2"/>
                </a:solidFill>
                <a:latin typeface="Poppins" pitchFamily="2" charset="77"/>
                <a:ea typeface="+mn-ea"/>
                <a:cs typeface="Poppins" pitchFamily="2" charset="77"/>
              </a:defRPr>
            </a:lvl4pPr>
            <a:lvl5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000" b="0" i="0" kern="1200">
                <a:solidFill>
                  <a:schemeClr val="bg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indent="0">
              <a:lnSpc>
                <a:spcPct val="100000"/>
              </a:lnSpc>
              <a:spcAft>
                <a:spcPts val="0"/>
              </a:spcAft>
              <a:buNone/>
            </a:pPr>
            <a:r>
              <a:rPr lang="fr-FR" b="1" dirty="0">
                <a:latin typeface="Poppins SemiBold" pitchFamily="2" charset="77"/>
                <a:cs typeface="Poppins SemiBold" pitchFamily="2" charset="77"/>
              </a:rPr>
              <a:t>L’éducation à voix haute</a:t>
            </a:r>
          </a:p>
          <a:p>
            <a:pPr marL="11112" indent="0">
              <a:lnSpc>
                <a:spcPct val="100000"/>
              </a:lnSpc>
              <a:spcAft>
                <a:spcPts val="0"/>
              </a:spcAft>
              <a:buNone/>
            </a:pPr>
            <a:r>
              <a:rPr lang="fr-FR" b="1" dirty="0">
                <a:latin typeface="Poppins SemiBold" pitchFamily="2" charset="77"/>
                <a:cs typeface="Poppins SemiBold" pitchFamily="2" charset="77"/>
              </a:rPr>
              <a:t>Partenaires pour le plaidoyer </a:t>
            </a:r>
          </a:p>
          <a:p>
            <a:pPr marL="11112" indent="0">
              <a:lnSpc>
                <a:spcPct val="100000"/>
              </a:lnSpc>
              <a:buNone/>
            </a:pPr>
            <a:r>
              <a:rPr lang="fr-FR" b="1" dirty="0">
                <a:latin typeface="Poppins SemiBold" pitchFamily="2" charset="77"/>
                <a:cs typeface="Poppins SemiBold" pitchFamily="2" charset="77"/>
              </a:rPr>
              <a:t>et la responsabilité sociale</a:t>
            </a:r>
          </a:p>
        </p:txBody>
      </p:sp>
      <p:sp>
        <p:nvSpPr>
          <p:cNvPr id="99" name="Content Placeholder 3">
            <a:extLst>
              <a:ext uri="{FF2B5EF4-FFF2-40B4-BE49-F238E27FC236}">
                <a16:creationId xmlns:a16="http://schemas.microsoft.com/office/drawing/2014/main" id="{B68830DE-CFDA-3546-868A-45302A3801E0}"/>
              </a:ext>
            </a:extLst>
          </p:cNvPr>
          <p:cNvSpPr txBox="1">
            <a:spLocks/>
          </p:cNvSpPr>
          <p:nvPr>
            <p:custDataLst>
              <p:tags r:id="rId5"/>
            </p:custDataLst>
          </p:nvPr>
        </p:nvSpPr>
        <p:spPr>
          <a:xfrm>
            <a:off x="5512341" y="4564806"/>
            <a:ext cx="5442704" cy="1613390"/>
          </a:xfrm>
          <a:prstGeom prst="rect">
            <a:avLst/>
          </a:prstGeom>
        </p:spPr>
        <p:txBody>
          <a:bodyPr vert="horz" wrap="square" lIns="0" tIns="0" rIns="0" bIns="0" rtlCol="0">
            <a:spAutoFit/>
          </a:bodyPr>
          <a:lstStyle>
            <a:lvl1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800" b="0" i="0" kern="1200">
                <a:solidFill>
                  <a:schemeClr val="bg2"/>
                </a:solidFill>
                <a:latin typeface="Poppins" pitchFamily="2" charset="77"/>
                <a:ea typeface="+mn-ea"/>
                <a:cs typeface="Poppins" pitchFamily="2" charset="77"/>
              </a:defRPr>
            </a:lvl1pPr>
            <a:lvl2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400" b="0" i="0" kern="1200">
                <a:solidFill>
                  <a:schemeClr val="bg2"/>
                </a:solidFill>
                <a:latin typeface="Poppins" pitchFamily="2" charset="77"/>
                <a:ea typeface="+mn-ea"/>
                <a:cs typeface="Poppins" pitchFamily="2" charset="77"/>
              </a:defRPr>
            </a:lvl2pPr>
            <a:lvl3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200" b="0" i="0" kern="1200">
                <a:solidFill>
                  <a:schemeClr val="bg2"/>
                </a:solidFill>
                <a:latin typeface="Poppins" pitchFamily="2" charset="77"/>
                <a:ea typeface="+mn-ea"/>
                <a:cs typeface="Poppins" pitchFamily="2" charset="77"/>
              </a:defRPr>
            </a:lvl3pPr>
            <a:lvl4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100" b="0" i="0" kern="1200">
                <a:solidFill>
                  <a:schemeClr val="bg2"/>
                </a:solidFill>
                <a:latin typeface="Poppins" pitchFamily="2" charset="77"/>
                <a:ea typeface="+mn-ea"/>
                <a:cs typeface="Poppins" pitchFamily="2" charset="77"/>
              </a:defRPr>
            </a:lvl4pPr>
            <a:lvl5pPr marL="177800" indent="-166688" algn="l" defTabSz="914400" rtl="0" eaLnBrk="1" latinLnBrk="0" hangingPunct="1">
              <a:lnSpc>
                <a:spcPct val="110000"/>
              </a:lnSpc>
              <a:spcBef>
                <a:spcPts val="0"/>
              </a:spcBef>
              <a:spcAft>
                <a:spcPts val="600"/>
              </a:spcAft>
              <a:buClr>
                <a:schemeClr val="bg2"/>
              </a:buClr>
              <a:buFont typeface="Arial" panose="020B0604020202020204" pitchFamily="34" charset="0"/>
              <a:buChar char="•"/>
              <a:tabLst/>
              <a:defRPr sz="1000" b="0" i="0" kern="1200">
                <a:solidFill>
                  <a:schemeClr val="bg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indent="0">
              <a:lnSpc>
                <a:spcPct val="100000"/>
              </a:lnSpc>
              <a:buNone/>
            </a:pPr>
            <a:r>
              <a:rPr lang="fr-FR" b="1" dirty="0">
                <a:latin typeface="Poppins SemiBold" pitchFamily="2" charset="77"/>
                <a:cs typeface="Poppins SemiBold" pitchFamily="2" charset="77"/>
              </a:rPr>
              <a:t>Capacités stratégiques des partenaires stratégiques mondiaux, régionaux et nationaux :</a:t>
            </a:r>
          </a:p>
          <a:p>
            <a:pPr marL="136525" lvl="3" indent="-125413"/>
            <a:r>
              <a:rPr lang="fr-FR" dirty="0"/>
              <a:t>Services de conseil sur demande</a:t>
            </a:r>
          </a:p>
          <a:p>
            <a:pPr marL="136525" lvl="3" indent="-125413"/>
            <a:r>
              <a:rPr lang="fr-FR" dirty="0"/>
              <a:t>Accès à des solutions recensées</a:t>
            </a:r>
          </a:p>
          <a:p>
            <a:pPr marL="136525" lvl="3" indent="-125413"/>
            <a:r>
              <a:rPr lang="fr-FR" dirty="0"/>
              <a:t>Réunion pour résoudre des problèmes cruciaux</a:t>
            </a:r>
          </a:p>
        </p:txBody>
      </p:sp>
      <p:pic>
        <p:nvPicPr>
          <p:cNvPr id="5" name="Picture 4">
            <a:extLst>
              <a:ext uri="{FF2B5EF4-FFF2-40B4-BE49-F238E27FC236}">
                <a16:creationId xmlns:a16="http://schemas.microsoft.com/office/drawing/2014/main" id="{C9FF49B6-C146-494C-9100-BD7D3251D095}"/>
              </a:ext>
            </a:extLst>
          </p:cNvPr>
          <p:cNvPicPr>
            <a:picLocks noChangeAspect="1"/>
          </p:cNvPicPr>
          <p:nvPr>
            <p:custDataLst>
              <p:tags r:id="rId6"/>
            </p:custDataLst>
          </p:nvPr>
        </p:nvPicPr>
        <p:blipFill>
          <a:blip r:embed="rId11"/>
          <a:stretch>
            <a:fillRect/>
          </a:stretch>
        </p:blipFill>
        <p:spPr>
          <a:xfrm>
            <a:off x="2850628" y="1828280"/>
            <a:ext cx="2541927" cy="686320"/>
          </a:xfrm>
          <a:prstGeom prst="rect">
            <a:avLst/>
          </a:prstGeom>
        </p:spPr>
      </p:pic>
      <p:pic>
        <p:nvPicPr>
          <p:cNvPr id="1026" name="Picture 2" descr="Branding | Global Partnership for Education">
            <a:extLst>
              <a:ext uri="{FF2B5EF4-FFF2-40B4-BE49-F238E27FC236}">
                <a16:creationId xmlns:a16="http://schemas.microsoft.com/office/drawing/2014/main" id="{A8199DCA-ABD6-FD46-A502-73AF9E1A22C5}"/>
              </a:ext>
            </a:extLst>
          </p:cNvPr>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405940" y="3192668"/>
            <a:ext cx="3986615" cy="659341"/>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100">
            <a:extLst>
              <a:ext uri="{FF2B5EF4-FFF2-40B4-BE49-F238E27FC236}">
                <a16:creationId xmlns:a16="http://schemas.microsoft.com/office/drawing/2014/main" id="{0EFF1738-3A93-1642-A42F-A1D53FD61A66}"/>
              </a:ext>
            </a:extLst>
          </p:cNvPr>
          <p:cNvGrpSpPr>
            <a:grpSpLocks noChangeAspect="1"/>
          </p:cNvGrpSpPr>
          <p:nvPr>
            <p:custDataLst>
              <p:tags r:id="rId8"/>
            </p:custDataLst>
          </p:nvPr>
        </p:nvGrpSpPr>
        <p:grpSpPr>
          <a:xfrm>
            <a:off x="2850628" y="4564805"/>
            <a:ext cx="2541927" cy="770521"/>
            <a:chOff x="9525" y="2251075"/>
            <a:chExt cx="10080264" cy="3055578"/>
          </a:xfrm>
        </p:grpSpPr>
        <p:grpSp>
          <p:nvGrpSpPr>
            <p:cNvPr id="102" name="Group 101">
              <a:extLst>
                <a:ext uri="{FF2B5EF4-FFF2-40B4-BE49-F238E27FC236}">
                  <a16:creationId xmlns:a16="http://schemas.microsoft.com/office/drawing/2014/main" id="{443F5223-9302-394B-AADB-E2E10F1F3E2B}"/>
                </a:ext>
              </a:extLst>
            </p:cNvPr>
            <p:cNvGrpSpPr/>
            <p:nvPr/>
          </p:nvGrpSpPr>
          <p:grpSpPr>
            <a:xfrm>
              <a:off x="9525" y="2251075"/>
              <a:ext cx="5927365" cy="3055578"/>
              <a:chOff x="9525" y="2251075"/>
              <a:chExt cx="5927365" cy="3055578"/>
            </a:xfrm>
          </p:grpSpPr>
          <p:sp>
            <p:nvSpPr>
              <p:cNvPr id="104" name="Freeform 103">
                <a:extLst>
                  <a:ext uri="{FF2B5EF4-FFF2-40B4-BE49-F238E27FC236}">
                    <a16:creationId xmlns:a16="http://schemas.microsoft.com/office/drawing/2014/main" id="{509DABC9-EE19-7749-9492-E56B9792DB78}"/>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fr-FR" dirty="0"/>
              </a:p>
            </p:txBody>
          </p:sp>
          <p:sp>
            <p:nvSpPr>
              <p:cNvPr id="105" name="Freeform 3">
                <a:extLst>
                  <a:ext uri="{FF2B5EF4-FFF2-40B4-BE49-F238E27FC236}">
                    <a16:creationId xmlns:a16="http://schemas.microsoft.com/office/drawing/2014/main" id="{A2E05F1A-5A76-0D43-A415-08DEC6E1D279}"/>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grpSp>
        <p:sp>
          <p:nvSpPr>
            <p:cNvPr id="103" name="Freeform 102">
              <a:extLst>
                <a:ext uri="{FF2B5EF4-FFF2-40B4-BE49-F238E27FC236}">
                  <a16:creationId xmlns:a16="http://schemas.microsoft.com/office/drawing/2014/main" id="{8D1B2883-B323-F049-A191-1815AA700B32}"/>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solidFill>
              <a:srgbClr val="0621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fr-FR" dirty="0"/>
            </a:p>
          </p:txBody>
        </p:sp>
      </p:grpSp>
    </p:spTree>
    <p:extLst>
      <p:ext uri="{BB962C8B-B14F-4D97-AF65-F5344CB8AC3E}">
        <p14:creationId xmlns:p14="http://schemas.microsoft.com/office/powerpoint/2010/main" val="425178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52DB01A-8DC4-1346-B6DC-C263A642D194}"/>
              </a:ext>
            </a:extLst>
          </p:cNvPr>
          <p:cNvSpPr>
            <a:spLocks noGrp="1"/>
          </p:cNvSpPr>
          <p:nvPr>
            <p:ph type="title"/>
            <p:custDataLst>
              <p:tags r:id="rId1"/>
            </p:custDataLst>
          </p:nvPr>
        </p:nvSpPr>
        <p:spPr>
          <a:xfrm>
            <a:off x="468369" y="3016291"/>
            <a:ext cx="11255273" cy="825419"/>
          </a:xfrm>
        </p:spPr>
        <p:txBody>
          <a:bodyPr/>
          <a:lstStyle/>
          <a:p>
            <a:r>
              <a:rPr lang="en-US" sz="7200" dirty="0">
                <a:solidFill>
                  <a:schemeClr val="bg1"/>
                </a:solidFill>
              </a:rPr>
              <a:t>Merci</a:t>
            </a:r>
          </a:p>
        </p:txBody>
      </p:sp>
      <p:sp>
        <p:nvSpPr>
          <p:cNvPr id="4" name="Slide Number Placeholder 3">
            <a:extLst>
              <a:ext uri="{FF2B5EF4-FFF2-40B4-BE49-F238E27FC236}">
                <a16:creationId xmlns:a16="http://schemas.microsoft.com/office/drawing/2014/main" id="{EEF7BC66-F013-B74E-B5D1-4A501DCBB12C}"/>
              </a:ext>
            </a:extLst>
          </p:cNvPr>
          <p:cNvSpPr>
            <a:spLocks noGrp="1"/>
          </p:cNvSpPr>
          <p:nvPr>
            <p:ph type="sldNum" sz="quarter" idx="12"/>
            <p:custDataLst>
              <p:tags r:id="rId2"/>
            </p:custDataLst>
          </p:nvPr>
        </p:nvSpPr>
        <p:spPr/>
        <p:txBody>
          <a:bodyPr/>
          <a:lstStyle/>
          <a:p>
            <a:fld id="{119EE5AA-4A82-3F49-B3AB-06358B8BA8C5}" type="slidenum">
              <a:rPr lang="en-US" smtClean="0">
                <a:solidFill>
                  <a:schemeClr val="bg1"/>
                </a:solidFill>
              </a:rPr>
              <a:t>11</a:t>
            </a:fld>
            <a:endParaRPr lang="en-US">
              <a:solidFill>
                <a:schemeClr val="bg1"/>
              </a:solidFill>
            </a:endParaRPr>
          </a:p>
        </p:txBody>
      </p:sp>
      <p:grpSp>
        <p:nvGrpSpPr>
          <p:cNvPr id="10" name="Group 9">
            <a:extLst>
              <a:ext uri="{FF2B5EF4-FFF2-40B4-BE49-F238E27FC236}">
                <a16:creationId xmlns:a16="http://schemas.microsoft.com/office/drawing/2014/main" id="{6A96128A-BF35-1942-98FC-16942D07214E}"/>
              </a:ext>
            </a:extLst>
          </p:cNvPr>
          <p:cNvGrpSpPr>
            <a:grpSpLocks noChangeAspect="1"/>
          </p:cNvGrpSpPr>
          <p:nvPr>
            <p:custDataLst>
              <p:tags r:id="rId3"/>
            </p:custDataLst>
          </p:nvPr>
        </p:nvGrpSpPr>
        <p:grpSpPr>
          <a:xfrm>
            <a:off x="468369" y="5866024"/>
            <a:ext cx="1662681" cy="504000"/>
            <a:chOff x="9525" y="2251075"/>
            <a:chExt cx="10080264" cy="3055578"/>
          </a:xfrm>
          <a:solidFill>
            <a:schemeClr val="bg1"/>
          </a:solidFill>
        </p:grpSpPr>
        <p:grpSp>
          <p:nvGrpSpPr>
            <p:cNvPr id="11" name="Group 10">
              <a:extLst>
                <a:ext uri="{FF2B5EF4-FFF2-40B4-BE49-F238E27FC236}">
                  <a16:creationId xmlns:a16="http://schemas.microsoft.com/office/drawing/2014/main" id="{541897AD-DA00-444B-A742-41DA20881979}"/>
                </a:ext>
              </a:extLst>
            </p:cNvPr>
            <p:cNvGrpSpPr/>
            <p:nvPr/>
          </p:nvGrpSpPr>
          <p:grpSpPr>
            <a:xfrm>
              <a:off x="9525" y="2251075"/>
              <a:ext cx="5927365" cy="3055578"/>
              <a:chOff x="9525" y="2251075"/>
              <a:chExt cx="5927365" cy="3055578"/>
            </a:xfrm>
            <a:grpFill/>
          </p:grpSpPr>
          <p:sp>
            <p:nvSpPr>
              <p:cNvPr id="13" name="Freeform 12">
                <a:extLst>
                  <a:ext uri="{FF2B5EF4-FFF2-40B4-BE49-F238E27FC236}">
                    <a16:creationId xmlns:a16="http://schemas.microsoft.com/office/drawing/2014/main" id="{79492999-0587-AF48-B63D-7EF506CB5992}"/>
                  </a:ext>
                </a:extLst>
              </p:cNvPr>
              <p:cNvSpPr>
                <a:spLocks noChangeArrowheads="1"/>
              </p:cNvSpPr>
              <p:nvPr/>
            </p:nvSpPr>
            <p:spPr bwMode="auto">
              <a:xfrm>
                <a:off x="9525" y="2251075"/>
                <a:ext cx="5927365" cy="3055578"/>
              </a:xfrm>
              <a:custGeom>
                <a:avLst/>
                <a:gdLst>
                  <a:gd name="connsiteX0" fmla="*/ 2861111 w 5927365"/>
                  <a:gd name="connsiteY0" fmla="*/ 570221 h 3055578"/>
                  <a:gd name="connsiteX1" fmla="*/ 2861111 w 5927365"/>
                  <a:gd name="connsiteY1" fmla="*/ 1559468 h 3055578"/>
                  <a:gd name="connsiteX2" fmla="*/ 3205247 w 5927365"/>
                  <a:gd name="connsiteY2" fmla="*/ 1559468 h 3055578"/>
                  <a:gd name="connsiteX3" fmla="*/ 3234405 w 5927365"/>
                  <a:gd name="connsiteY3" fmla="*/ 1558388 h 3055578"/>
                  <a:gd name="connsiteX4" fmla="*/ 3263563 w 5927365"/>
                  <a:gd name="connsiteY4" fmla="*/ 1554068 h 3055578"/>
                  <a:gd name="connsiteX5" fmla="*/ 3291641 w 5927365"/>
                  <a:gd name="connsiteY5" fmla="*/ 1547229 h 3055578"/>
                  <a:gd name="connsiteX6" fmla="*/ 3317920 w 5927365"/>
                  <a:gd name="connsiteY6" fmla="*/ 1537149 h 3055578"/>
                  <a:gd name="connsiteX7" fmla="*/ 3343118 w 5927365"/>
                  <a:gd name="connsiteY7" fmla="*/ 1525269 h 3055578"/>
                  <a:gd name="connsiteX8" fmla="*/ 3366876 w 5927365"/>
                  <a:gd name="connsiteY8" fmla="*/ 1509790 h 3055578"/>
                  <a:gd name="connsiteX9" fmla="*/ 3389195 w 5927365"/>
                  <a:gd name="connsiteY9" fmla="*/ 1493230 h 3055578"/>
                  <a:gd name="connsiteX10" fmla="*/ 3410073 w 5927365"/>
                  <a:gd name="connsiteY10" fmla="*/ 1474871 h 3055578"/>
                  <a:gd name="connsiteX11" fmla="*/ 3429512 w 5927365"/>
                  <a:gd name="connsiteY11" fmla="*/ 1453992 h 3055578"/>
                  <a:gd name="connsiteX12" fmla="*/ 3446071 w 5927365"/>
                  <a:gd name="connsiteY12" fmla="*/ 1431672 h 3055578"/>
                  <a:gd name="connsiteX13" fmla="*/ 3460470 w 5927365"/>
                  <a:gd name="connsiteY13" fmla="*/ 1408273 h 3055578"/>
                  <a:gd name="connsiteX14" fmla="*/ 3472709 w 5927365"/>
                  <a:gd name="connsiteY14" fmla="*/ 1383074 h 3055578"/>
                  <a:gd name="connsiteX15" fmla="*/ 3482428 w 5927365"/>
                  <a:gd name="connsiteY15" fmla="*/ 1354995 h 3055578"/>
                  <a:gd name="connsiteX16" fmla="*/ 3489628 w 5927365"/>
                  <a:gd name="connsiteY16" fmla="*/ 1327276 h 3055578"/>
                  <a:gd name="connsiteX17" fmla="*/ 3493588 w 5927365"/>
                  <a:gd name="connsiteY17" fmla="*/ 1299197 h 3055578"/>
                  <a:gd name="connsiteX18" fmla="*/ 3496467 w 5927365"/>
                  <a:gd name="connsiteY18" fmla="*/ 1268598 h 3055578"/>
                  <a:gd name="connsiteX19" fmla="*/ 3496467 w 5927365"/>
                  <a:gd name="connsiteY19" fmla="*/ 861451 h 3055578"/>
                  <a:gd name="connsiteX20" fmla="*/ 3493588 w 5927365"/>
                  <a:gd name="connsiteY20" fmla="*/ 830852 h 3055578"/>
                  <a:gd name="connsiteX21" fmla="*/ 3489628 w 5927365"/>
                  <a:gd name="connsiteY21" fmla="*/ 801693 h 3055578"/>
                  <a:gd name="connsiteX22" fmla="*/ 3482428 w 5927365"/>
                  <a:gd name="connsiteY22" fmla="*/ 773614 h 3055578"/>
                  <a:gd name="connsiteX23" fmla="*/ 3472709 w 5927365"/>
                  <a:gd name="connsiteY23" fmla="*/ 747335 h 3055578"/>
                  <a:gd name="connsiteX24" fmla="*/ 3460470 w 5927365"/>
                  <a:gd name="connsiteY24" fmla="*/ 722136 h 3055578"/>
                  <a:gd name="connsiteX25" fmla="*/ 3446071 w 5927365"/>
                  <a:gd name="connsiteY25" fmla="*/ 698377 h 3055578"/>
                  <a:gd name="connsiteX26" fmla="*/ 3429512 w 5927365"/>
                  <a:gd name="connsiteY26" fmla="*/ 676058 h 3055578"/>
                  <a:gd name="connsiteX27" fmla="*/ 3410073 w 5927365"/>
                  <a:gd name="connsiteY27" fmla="*/ 655178 h 3055578"/>
                  <a:gd name="connsiteX28" fmla="*/ 3389195 w 5927365"/>
                  <a:gd name="connsiteY28" fmla="*/ 635739 h 3055578"/>
                  <a:gd name="connsiteX29" fmla="*/ 3366876 w 5927365"/>
                  <a:gd name="connsiteY29" fmla="*/ 619179 h 3055578"/>
                  <a:gd name="connsiteX30" fmla="*/ 3343118 w 5927365"/>
                  <a:gd name="connsiteY30" fmla="*/ 605140 h 3055578"/>
                  <a:gd name="connsiteX31" fmla="*/ 3317920 w 5927365"/>
                  <a:gd name="connsiteY31" fmla="*/ 592540 h 3055578"/>
                  <a:gd name="connsiteX32" fmla="*/ 3291641 w 5927365"/>
                  <a:gd name="connsiteY32" fmla="*/ 582821 h 3055578"/>
                  <a:gd name="connsiteX33" fmla="*/ 3263563 w 5927365"/>
                  <a:gd name="connsiteY33" fmla="*/ 575621 h 3055578"/>
                  <a:gd name="connsiteX34" fmla="*/ 3234405 w 5927365"/>
                  <a:gd name="connsiteY34" fmla="*/ 571661 h 3055578"/>
                  <a:gd name="connsiteX35" fmla="*/ 3205247 w 5927365"/>
                  <a:gd name="connsiteY35" fmla="*/ 570221 h 3055578"/>
                  <a:gd name="connsiteX36" fmla="*/ 4419196 w 5927365"/>
                  <a:gd name="connsiteY36" fmla="*/ 0 h 3055578"/>
                  <a:gd name="connsiteX37" fmla="*/ 5903597 w 5927365"/>
                  <a:gd name="connsiteY37" fmla="*/ 0 h 3055578"/>
                  <a:gd name="connsiteX38" fmla="*/ 5907919 w 5927365"/>
                  <a:gd name="connsiteY38" fmla="*/ 1440 h 3055578"/>
                  <a:gd name="connsiteX39" fmla="*/ 5913681 w 5927365"/>
                  <a:gd name="connsiteY39" fmla="*/ 2880 h 3055578"/>
                  <a:gd name="connsiteX40" fmla="*/ 5917642 w 5927365"/>
                  <a:gd name="connsiteY40" fmla="*/ 3960 h 3055578"/>
                  <a:gd name="connsiteX41" fmla="*/ 5920523 w 5927365"/>
                  <a:gd name="connsiteY41" fmla="*/ 6840 h 3055578"/>
                  <a:gd name="connsiteX42" fmla="*/ 5923404 w 5927365"/>
                  <a:gd name="connsiteY42" fmla="*/ 11160 h 3055578"/>
                  <a:gd name="connsiteX43" fmla="*/ 5926285 w 5927365"/>
                  <a:gd name="connsiteY43" fmla="*/ 15480 h 3055578"/>
                  <a:gd name="connsiteX44" fmla="*/ 5927365 w 5927365"/>
                  <a:gd name="connsiteY44" fmla="*/ 19439 h 3055578"/>
                  <a:gd name="connsiteX45" fmla="*/ 5927365 w 5927365"/>
                  <a:gd name="connsiteY45" fmla="*/ 23759 h 3055578"/>
                  <a:gd name="connsiteX46" fmla="*/ 5927365 w 5927365"/>
                  <a:gd name="connsiteY46" fmla="*/ 545022 h 3055578"/>
                  <a:gd name="connsiteX47" fmla="*/ 5927365 w 5927365"/>
                  <a:gd name="connsiteY47" fmla="*/ 550782 h 3055578"/>
                  <a:gd name="connsiteX48" fmla="*/ 5926285 w 5927365"/>
                  <a:gd name="connsiteY48" fmla="*/ 554742 h 3055578"/>
                  <a:gd name="connsiteX49" fmla="*/ 5923404 w 5927365"/>
                  <a:gd name="connsiteY49" fmla="*/ 559061 h 3055578"/>
                  <a:gd name="connsiteX50" fmla="*/ 5920523 w 5927365"/>
                  <a:gd name="connsiteY50" fmla="*/ 563381 h 3055578"/>
                  <a:gd name="connsiteX51" fmla="*/ 5917642 w 5927365"/>
                  <a:gd name="connsiteY51" fmla="*/ 565901 h 3055578"/>
                  <a:gd name="connsiteX52" fmla="*/ 5913681 w 5927365"/>
                  <a:gd name="connsiteY52" fmla="*/ 567341 h 3055578"/>
                  <a:gd name="connsiteX53" fmla="*/ 5907919 w 5927365"/>
                  <a:gd name="connsiteY53" fmla="*/ 568781 h 3055578"/>
                  <a:gd name="connsiteX54" fmla="*/ 5903597 w 5927365"/>
                  <a:gd name="connsiteY54" fmla="*/ 570221 h 3055578"/>
                  <a:gd name="connsiteX55" fmla="*/ 4964413 w 5927365"/>
                  <a:gd name="connsiteY55" fmla="*/ 570221 h 3055578"/>
                  <a:gd name="connsiteX56" fmla="*/ 4964413 w 5927365"/>
                  <a:gd name="connsiteY56" fmla="*/ 2485357 h 3055578"/>
                  <a:gd name="connsiteX57" fmla="*/ 5903597 w 5927365"/>
                  <a:gd name="connsiteY57" fmla="*/ 2485357 h 3055578"/>
                  <a:gd name="connsiteX58" fmla="*/ 5907919 w 5927365"/>
                  <a:gd name="connsiteY58" fmla="*/ 2486797 h 3055578"/>
                  <a:gd name="connsiteX59" fmla="*/ 5913681 w 5927365"/>
                  <a:gd name="connsiteY59" fmla="*/ 2488237 h 3055578"/>
                  <a:gd name="connsiteX60" fmla="*/ 5917642 w 5927365"/>
                  <a:gd name="connsiteY60" fmla="*/ 2489677 h 3055578"/>
                  <a:gd name="connsiteX61" fmla="*/ 5920523 w 5927365"/>
                  <a:gd name="connsiteY61" fmla="*/ 2492197 h 3055578"/>
                  <a:gd name="connsiteX62" fmla="*/ 5923404 w 5927365"/>
                  <a:gd name="connsiteY62" fmla="*/ 2496517 h 3055578"/>
                  <a:gd name="connsiteX63" fmla="*/ 5926285 w 5927365"/>
                  <a:gd name="connsiteY63" fmla="*/ 2500837 h 3055578"/>
                  <a:gd name="connsiteX64" fmla="*/ 5927365 w 5927365"/>
                  <a:gd name="connsiteY64" fmla="*/ 2504797 h 3055578"/>
                  <a:gd name="connsiteX65" fmla="*/ 5927365 w 5927365"/>
                  <a:gd name="connsiteY65" fmla="*/ 2509116 h 3055578"/>
                  <a:gd name="connsiteX66" fmla="*/ 5927365 w 5927365"/>
                  <a:gd name="connsiteY66" fmla="*/ 3030379 h 3055578"/>
                  <a:gd name="connsiteX67" fmla="*/ 5927365 w 5927365"/>
                  <a:gd name="connsiteY67" fmla="*/ 3036139 h 3055578"/>
                  <a:gd name="connsiteX68" fmla="*/ 5926285 w 5927365"/>
                  <a:gd name="connsiteY68" fmla="*/ 3040099 h 3055578"/>
                  <a:gd name="connsiteX69" fmla="*/ 5923404 w 5927365"/>
                  <a:gd name="connsiteY69" fmla="*/ 3044419 h 3055578"/>
                  <a:gd name="connsiteX70" fmla="*/ 5920523 w 5927365"/>
                  <a:gd name="connsiteY70" fmla="*/ 3048738 h 3055578"/>
                  <a:gd name="connsiteX71" fmla="*/ 5917642 w 5927365"/>
                  <a:gd name="connsiteY71" fmla="*/ 3051618 h 3055578"/>
                  <a:gd name="connsiteX72" fmla="*/ 5913681 w 5927365"/>
                  <a:gd name="connsiteY72" fmla="*/ 3052698 h 3055578"/>
                  <a:gd name="connsiteX73" fmla="*/ 5907919 w 5927365"/>
                  <a:gd name="connsiteY73" fmla="*/ 3054138 h 3055578"/>
                  <a:gd name="connsiteX74" fmla="*/ 5903597 w 5927365"/>
                  <a:gd name="connsiteY74" fmla="*/ 3055578 h 3055578"/>
                  <a:gd name="connsiteX75" fmla="*/ 4419196 w 5927365"/>
                  <a:gd name="connsiteY75" fmla="*/ 3055578 h 3055578"/>
                  <a:gd name="connsiteX76" fmla="*/ 4413794 w 5927365"/>
                  <a:gd name="connsiteY76" fmla="*/ 3054138 h 3055578"/>
                  <a:gd name="connsiteX77" fmla="*/ 4409473 w 5927365"/>
                  <a:gd name="connsiteY77" fmla="*/ 3052698 h 3055578"/>
                  <a:gd name="connsiteX78" fmla="*/ 4405151 w 5927365"/>
                  <a:gd name="connsiteY78" fmla="*/ 3051618 h 3055578"/>
                  <a:gd name="connsiteX79" fmla="*/ 4402630 w 5927365"/>
                  <a:gd name="connsiteY79" fmla="*/ 3048738 h 3055578"/>
                  <a:gd name="connsiteX80" fmla="*/ 4398309 w 5927365"/>
                  <a:gd name="connsiteY80" fmla="*/ 3044419 h 3055578"/>
                  <a:gd name="connsiteX81" fmla="*/ 4396869 w 5927365"/>
                  <a:gd name="connsiteY81" fmla="*/ 3040099 h 3055578"/>
                  <a:gd name="connsiteX82" fmla="*/ 4395788 w 5927365"/>
                  <a:gd name="connsiteY82" fmla="*/ 3036139 h 3055578"/>
                  <a:gd name="connsiteX83" fmla="*/ 4395788 w 5927365"/>
                  <a:gd name="connsiteY83" fmla="*/ 3030379 h 3055578"/>
                  <a:gd name="connsiteX84" fmla="*/ 4395788 w 5927365"/>
                  <a:gd name="connsiteY84" fmla="*/ 23759 h 3055578"/>
                  <a:gd name="connsiteX85" fmla="*/ 4395788 w 5927365"/>
                  <a:gd name="connsiteY85" fmla="*/ 19439 h 3055578"/>
                  <a:gd name="connsiteX86" fmla="*/ 4396869 w 5927365"/>
                  <a:gd name="connsiteY86" fmla="*/ 15480 h 3055578"/>
                  <a:gd name="connsiteX87" fmla="*/ 4398309 w 5927365"/>
                  <a:gd name="connsiteY87" fmla="*/ 11160 h 3055578"/>
                  <a:gd name="connsiteX88" fmla="*/ 4402630 w 5927365"/>
                  <a:gd name="connsiteY88" fmla="*/ 6840 h 3055578"/>
                  <a:gd name="connsiteX89" fmla="*/ 4405151 w 5927365"/>
                  <a:gd name="connsiteY89" fmla="*/ 3960 h 3055578"/>
                  <a:gd name="connsiteX90" fmla="*/ 4409473 w 5927365"/>
                  <a:gd name="connsiteY90" fmla="*/ 2880 h 3055578"/>
                  <a:gd name="connsiteX91" fmla="*/ 4413794 w 5927365"/>
                  <a:gd name="connsiteY91" fmla="*/ 1440 h 3055578"/>
                  <a:gd name="connsiteX92" fmla="*/ 2316108 w 5927365"/>
                  <a:gd name="connsiteY92" fmla="*/ 0 h 3055578"/>
                  <a:gd name="connsiteX93" fmla="*/ 3191208 w 5927365"/>
                  <a:gd name="connsiteY93" fmla="*/ 0 h 3055578"/>
                  <a:gd name="connsiteX94" fmla="*/ 3235845 w 5927365"/>
                  <a:gd name="connsiteY94" fmla="*/ 1440 h 3055578"/>
                  <a:gd name="connsiteX95" fmla="*/ 3280482 w 5927365"/>
                  <a:gd name="connsiteY95" fmla="*/ 3960 h 3055578"/>
                  <a:gd name="connsiteX96" fmla="*/ 3323679 w 5927365"/>
                  <a:gd name="connsiteY96" fmla="*/ 9720 h 3055578"/>
                  <a:gd name="connsiteX97" fmla="*/ 3366876 w 5927365"/>
                  <a:gd name="connsiteY97" fmla="*/ 18000 h 3055578"/>
                  <a:gd name="connsiteX98" fmla="*/ 3410073 w 5927365"/>
                  <a:gd name="connsiteY98" fmla="*/ 27719 h 3055578"/>
                  <a:gd name="connsiteX99" fmla="*/ 3450391 w 5927365"/>
                  <a:gd name="connsiteY99" fmla="*/ 38879 h 3055578"/>
                  <a:gd name="connsiteX100" fmla="*/ 3491068 w 5927365"/>
                  <a:gd name="connsiteY100" fmla="*/ 52918 h 3055578"/>
                  <a:gd name="connsiteX101" fmla="*/ 3531385 w 5927365"/>
                  <a:gd name="connsiteY101" fmla="*/ 69838 h 3055578"/>
                  <a:gd name="connsiteX102" fmla="*/ 3570262 w 5927365"/>
                  <a:gd name="connsiteY102" fmla="*/ 86397 h 3055578"/>
                  <a:gd name="connsiteX103" fmla="*/ 3608060 w 5927365"/>
                  <a:gd name="connsiteY103" fmla="*/ 106197 h 3055578"/>
                  <a:gd name="connsiteX104" fmla="*/ 3644057 w 5927365"/>
                  <a:gd name="connsiteY104" fmla="*/ 126716 h 3055578"/>
                  <a:gd name="connsiteX105" fmla="*/ 3678975 w 5927365"/>
                  <a:gd name="connsiteY105" fmla="*/ 149035 h 3055578"/>
                  <a:gd name="connsiteX106" fmla="*/ 3713892 w 5927365"/>
                  <a:gd name="connsiteY106" fmla="*/ 174234 h 3055578"/>
                  <a:gd name="connsiteX107" fmla="*/ 3747370 w 5927365"/>
                  <a:gd name="connsiteY107" fmla="*/ 199433 h 3055578"/>
                  <a:gd name="connsiteX108" fmla="*/ 3777968 w 5927365"/>
                  <a:gd name="connsiteY108" fmla="*/ 227153 h 3055578"/>
                  <a:gd name="connsiteX109" fmla="*/ 3808566 w 5927365"/>
                  <a:gd name="connsiteY109" fmla="*/ 256672 h 3055578"/>
                  <a:gd name="connsiteX110" fmla="*/ 3838084 w 5927365"/>
                  <a:gd name="connsiteY110" fmla="*/ 287271 h 3055578"/>
                  <a:gd name="connsiteX111" fmla="*/ 3865802 w 5927365"/>
                  <a:gd name="connsiteY111" fmla="*/ 317870 h 3055578"/>
                  <a:gd name="connsiteX112" fmla="*/ 3891000 w 5927365"/>
                  <a:gd name="connsiteY112" fmla="*/ 351348 h 3055578"/>
                  <a:gd name="connsiteX113" fmla="*/ 3915838 w 5927365"/>
                  <a:gd name="connsiteY113" fmla="*/ 386267 h 3055578"/>
                  <a:gd name="connsiteX114" fmla="*/ 3938157 w 5927365"/>
                  <a:gd name="connsiteY114" fmla="*/ 421186 h 3055578"/>
                  <a:gd name="connsiteX115" fmla="*/ 3959036 w 5927365"/>
                  <a:gd name="connsiteY115" fmla="*/ 457185 h 3055578"/>
                  <a:gd name="connsiteX116" fmla="*/ 3978834 w 5927365"/>
                  <a:gd name="connsiteY116" fmla="*/ 494984 h 3055578"/>
                  <a:gd name="connsiteX117" fmla="*/ 3996833 w 5927365"/>
                  <a:gd name="connsiteY117" fmla="*/ 533862 h 3055578"/>
                  <a:gd name="connsiteX118" fmla="*/ 4012312 w 5927365"/>
                  <a:gd name="connsiteY118" fmla="*/ 574181 h 3055578"/>
                  <a:gd name="connsiteX119" fmla="*/ 4025991 w 5927365"/>
                  <a:gd name="connsiteY119" fmla="*/ 614860 h 3055578"/>
                  <a:gd name="connsiteX120" fmla="*/ 4037150 w 5927365"/>
                  <a:gd name="connsiteY120" fmla="*/ 656618 h 3055578"/>
                  <a:gd name="connsiteX121" fmla="*/ 4046869 w 5927365"/>
                  <a:gd name="connsiteY121" fmla="*/ 698377 h 3055578"/>
                  <a:gd name="connsiteX122" fmla="*/ 4055509 w 5927365"/>
                  <a:gd name="connsiteY122" fmla="*/ 741575 h 3055578"/>
                  <a:gd name="connsiteX123" fmla="*/ 4060909 w 5927365"/>
                  <a:gd name="connsiteY123" fmla="*/ 785134 h 3055578"/>
                  <a:gd name="connsiteX124" fmla="*/ 4063788 w 5927365"/>
                  <a:gd name="connsiteY124" fmla="*/ 829412 h 3055578"/>
                  <a:gd name="connsiteX125" fmla="*/ 4065228 w 5927365"/>
                  <a:gd name="connsiteY125" fmla="*/ 874051 h 3055578"/>
                  <a:gd name="connsiteX126" fmla="*/ 4065228 w 5927365"/>
                  <a:gd name="connsiteY126" fmla="*/ 1254558 h 3055578"/>
                  <a:gd name="connsiteX127" fmla="*/ 4063788 w 5927365"/>
                  <a:gd name="connsiteY127" fmla="*/ 1300637 h 3055578"/>
                  <a:gd name="connsiteX128" fmla="*/ 4060909 w 5927365"/>
                  <a:gd name="connsiteY128" fmla="*/ 1345275 h 3055578"/>
                  <a:gd name="connsiteX129" fmla="*/ 4055509 w 5927365"/>
                  <a:gd name="connsiteY129" fmla="*/ 1388474 h 3055578"/>
                  <a:gd name="connsiteX130" fmla="*/ 4046869 w 5927365"/>
                  <a:gd name="connsiteY130" fmla="*/ 1431672 h 3055578"/>
                  <a:gd name="connsiteX131" fmla="*/ 4037150 w 5927365"/>
                  <a:gd name="connsiteY131" fmla="*/ 1473431 h 3055578"/>
                  <a:gd name="connsiteX132" fmla="*/ 4025991 w 5927365"/>
                  <a:gd name="connsiteY132" fmla="*/ 1515550 h 3055578"/>
                  <a:gd name="connsiteX133" fmla="*/ 4012312 w 5927365"/>
                  <a:gd name="connsiteY133" fmla="*/ 1555508 h 3055578"/>
                  <a:gd name="connsiteX134" fmla="*/ 3996833 w 5927365"/>
                  <a:gd name="connsiteY134" fmla="*/ 1595827 h 3055578"/>
                  <a:gd name="connsiteX135" fmla="*/ 3978834 w 5927365"/>
                  <a:gd name="connsiteY135" fmla="*/ 1633626 h 3055578"/>
                  <a:gd name="connsiteX136" fmla="*/ 3959036 w 5927365"/>
                  <a:gd name="connsiteY136" fmla="*/ 1671064 h 3055578"/>
                  <a:gd name="connsiteX137" fmla="*/ 3938157 w 5927365"/>
                  <a:gd name="connsiteY137" fmla="*/ 1708863 h 3055578"/>
                  <a:gd name="connsiteX138" fmla="*/ 3915838 w 5927365"/>
                  <a:gd name="connsiteY138" fmla="*/ 1743782 h 3055578"/>
                  <a:gd name="connsiteX139" fmla="*/ 3891000 w 5927365"/>
                  <a:gd name="connsiteY139" fmla="*/ 1778701 h 3055578"/>
                  <a:gd name="connsiteX140" fmla="*/ 3865802 w 5927365"/>
                  <a:gd name="connsiteY140" fmla="*/ 1810740 h 3055578"/>
                  <a:gd name="connsiteX141" fmla="*/ 3838084 w 5927365"/>
                  <a:gd name="connsiteY141" fmla="*/ 1842779 h 3055578"/>
                  <a:gd name="connsiteX142" fmla="*/ 3808566 w 5927365"/>
                  <a:gd name="connsiteY142" fmla="*/ 1873378 h 3055578"/>
                  <a:gd name="connsiteX143" fmla="*/ 3777968 w 5927365"/>
                  <a:gd name="connsiteY143" fmla="*/ 1902537 h 3055578"/>
                  <a:gd name="connsiteX144" fmla="*/ 3747370 w 5927365"/>
                  <a:gd name="connsiteY144" fmla="*/ 1929176 h 3055578"/>
                  <a:gd name="connsiteX145" fmla="*/ 3713892 w 5927365"/>
                  <a:gd name="connsiteY145" fmla="*/ 1955455 h 3055578"/>
                  <a:gd name="connsiteX146" fmla="*/ 3678975 w 5927365"/>
                  <a:gd name="connsiteY146" fmla="*/ 1979214 h 3055578"/>
                  <a:gd name="connsiteX147" fmla="*/ 3644057 w 5927365"/>
                  <a:gd name="connsiteY147" fmla="*/ 2002973 h 3055578"/>
                  <a:gd name="connsiteX148" fmla="*/ 3608060 w 5927365"/>
                  <a:gd name="connsiteY148" fmla="*/ 2023853 h 3055578"/>
                  <a:gd name="connsiteX149" fmla="*/ 3570262 w 5927365"/>
                  <a:gd name="connsiteY149" fmla="*/ 2043292 h 3055578"/>
                  <a:gd name="connsiteX150" fmla="*/ 3531385 w 5927365"/>
                  <a:gd name="connsiteY150" fmla="*/ 2060211 h 3055578"/>
                  <a:gd name="connsiteX151" fmla="*/ 3491068 w 5927365"/>
                  <a:gd name="connsiteY151" fmla="*/ 2075331 h 3055578"/>
                  <a:gd name="connsiteX152" fmla="*/ 3450391 w 5927365"/>
                  <a:gd name="connsiteY152" fmla="*/ 2089370 h 3055578"/>
                  <a:gd name="connsiteX153" fmla="*/ 3410073 w 5927365"/>
                  <a:gd name="connsiteY153" fmla="*/ 2101970 h 3055578"/>
                  <a:gd name="connsiteX154" fmla="*/ 3366876 w 5927365"/>
                  <a:gd name="connsiteY154" fmla="*/ 2111690 h 3055578"/>
                  <a:gd name="connsiteX155" fmla="*/ 3323679 w 5927365"/>
                  <a:gd name="connsiteY155" fmla="*/ 2118889 h 3055578"/>
                  <a:gd name="connsiteX156" fmla="*/ 3280482 w 5927365"/>
                  <a:gd name="connsiteY156" fmla="*/ 2124289 h 3055578"/>
                  <a:gd name="connsiteX157" fmla="*/ 3235845 w 5927365"/>
                  <a:gd name="connsiteY157" fmla="*/ 2128249 h 3055578"/>
                  <a:gd name="connsiteX158" fmla="*/ 3191208 w 5927365"/>
                  <a:gd name="connsiteY158" fmla="*/ 2128249 h 3055578"/>
                  <a:gd name="connsiteX159" fmla="*/ 2861111 w 5927365"/>
                  <a:gd name="connsiteY159" fmla="*/ 2128249 h 3055578"/>
                  <a:gd name="connsiteX160" fmla="*/ 2861111 w 5927365"/>
                  <a:gd name="connsiteY160" fmla="*/ 3030379 h 3055578"/>
                  <a:gd name="connsiteX161" fmla="*/ 2861111 w 5927365"/>
                  <a:gd name="connsiteY161" fmla="*/ 3036139 h 3055578"/>
                  <a:gd name="connsiteX162" fmla="*/ 2859671 w 5927365"/>
                  <a:gd name="connsiteY162" fmla="*/ 3040099 h 3055578"/>
                  <a:gd name="connsiteX163" fmla="*/ 2856791 w 5927365"/>
                  <a:gd name="connsiteY163" fmla="*/ 3044419 h 3055578"/>
                  <a:gd name="connsiteX164" fmla="*/ 2853912 w 5927365"/>
                  <a:gd name="connsiteY164" fmla="*/ 3048738 h 3055578"/>
                  <a:gd name="connsiteX165" fmla="*/ 2851032 w 5927365"/>
                  <a:gd name="connsiteY165" fmla="*/ 3051618 h 3055578"/>
                  <a:gd name="connsiteX166" fmla="*/ 2847072 w 5927365"/>
                  <a:gd name="connsiteY166" fmla="*/ 3052698 h 3055578"/>
                  <a:gd name="connsiteX167" fmla="*/ 2842752 w 5927365"/>
                  <a:gd name="connsiteY167" fmla="*/ 3054138 h 3055578"/>
                  <a:gd name="connsiteX168" fmla="*/ 2837353 w 5927365"/>
                  <a:gd name="connsiteY168" fmla="*/ 3055578 h 3055578"/>
                  <a:gd name="connsiteX169" fmla="*/ 2316108 w 5927365"/>
                  <a:gd name="connsiteY169" fmla="*/ 3055578 h 3055578"/>
                  <a:gd name="connsiteX170" fmla="*/ 2311789 w 5927365"/>
                  <a:gd name="connsiteY170" fmla="*/ 3054138 h 3055578"/>
                  <a:gd name="connsiteX171" fmla="*/ 2307829 w 5927365"/>
                  <a:gd name="connsiteY171" fmla="*/ 3052698 h 3055578"/>
                  <a:gd name="connsiteX172" fmla="*/ 2303510 w 5927365"/>
                  <a:gd name="connsiteY172" fmla="*/ 3051618 h 3055578"/>
                  <a:gd name="connsiteX173" fmla="*/ 2299190 w 5927365"/>
                  <a:gd name="connsiteY173" fmla="*/ 3048738 h 3055578"/>
                  <a:gd name="connsiteX174" fmla="*/ 2296310 w 5927365"/>
                  <a:gd name="connsiteY174" fmla="*/ 3044419 h 3055578"/>
                  <a:gd name="connsiteX175" fmla="*/ 2293790 w 5927365"/>
                  <a:gd name="connsiteY175" fmla="*/ 3040099 h 3055578"/>
                  <a:gd name="connsiteX176" fmla="*/ 2292350 w 5927365"/>
                  <a:gd name="connsiteY176" fmla="*/ 3036139 h 3055578"/>
                  <a:gd name="connsiteX177" fmla="*/ 2292350 w 5927365"/>
                  <a:gd name="connsiteY177" fmla="*/ 3030379 h 3055578"/>
                  <a:gd name="connsiteX178" fmla="*/ 2292350 w 5927365"/>
                  <a:gd name="connsiteY178" fmla="*/ 2032492 h 3055578"/>
                  <a:gd name="connsiteX179" fmla="*/ 2292350 w 5927365"/>
                  <a:gd name="connsiteY179" fmla="*/ 23759 h 3055578"/>
                  <a:gd name="connsiteX180" fmla="*/ 2292350 w 5927365"/>
                  <a:gd name="connsiteY180" fmla="*/ 19439 h 3055578"/>
                  <a:gd name="connsiteX181" fmla="*/ 2293790 w 5927365"/>
                  <a:gd name="connsiteY181" fmla="*/ 15480 h 3055578"/>
                  <a:gd name="connsiteX182" fmla="*/ 2296310 w 5927365"/>
                  <a:gd name="connsiteY182" fmla="*/ 11160 h 3055578"/>
                  <a:gd name="connsiteX183" fmla="*/ 2299190 w 5927365"/>
                  <a:gd name="connsiteY183" fmla="*/ 6840 h 3055578"/>
                  <a:gd name="connsiteX184" fmla="*/ 2303510 w 5927365"/>
                  <a:gd name="connsiteY184" fmla="*/ 3960 h 3055578"/>
                  <a:gd name="connsiteX185" fmla="*/ 2307829 w 5927365"/>
                  <a:gd name="connsiteY185" fmla="*/ 2880 h 3055578"/>
                  <a:gd name="connsiteX186" fmla="*/ 2311789 w 5927365"/>
                  <a:gd name="connsiteY186" fmla="*/ 1440 h 3055578"/>
                  <a:gd name="connsiteX187" fmla="*/ 982589 w 5927365"/>
                  <a:gd name="connsiteY187" fmla="*/ 0 h 3055578"/>
                  <a:gd name="connsiteX188" fmla="*/ 1031179 w 5927365"/>
                  <a:gd name="connsiteY188" fmla="*/ 1440 h 3055578"/>
                  <a:gd name="connsiteX189" fmla="*/ 1081208 w 5927365"/>
                  <a:gd name="connsiteY189" fmla="*/ 5400 h 3055578"/>
                  <a:gd name="connsiteX190" fmla="*/ 1128718 w 5927365"/>
                  <a:gd name="connsiteY190" fmla="*/ 11160 h 3055578"/>
                  <a:gd name="connsiteX191" fmla="*/ 1177307 w 5927365"/>
                  <a:gd name="connsiteY191" fmla="*/ 19439 h 3055578"/>
                  <a:gd name="connsiteX192" fmla="*/ 1223737 w 5927365"/>
                  <a:gd name="connsiteY192" fmla="*/ 30599 h 3055578"/>
                  <a:gd name="connsiteX193" fmla="*/ 1269447 w 5927365"/>
                  <a:gd name="connsiteY193" fmla="*/ 43199 h 3055578"/>
                  <a:gd name="connsiteX194" fmla="*/ 1315517 w 5927365"/>
                  <a:gd name="connsiteY194" fmla="*/ 58678 h 3055578"/>
                  <a:gd name="connsiteX195" fmla="*/ 1358708 w 5927365"/>
                  <a:gd name="connsiteY195" fmla="*/ 75238 h 3055578"/>
                  <a:gd name="connsiteX196" fmla="*/ 1401899 w 5927365"/>
                  <a:gd name="connsiteY196" fmla="*/ 94677 h 3055578"/>
                  <a:gd name="connsiteX197" fmla="*/ 1443650 w 5927365"/>
                  <a:gd name="connsiteY197" fmla="*/ 115556 h 3055578"/>
                  <a:gd name="connsiteX198" fmla="*/ 1483961 w 5927365"/>
                  <a:gd name="connsiteY198" fmla="*/ 138236 h 3055578"/>
                  <a:gd name="connsiteX199" fmla="*/ 1524633 w 5927365"/>
                  <a:gd name="connsiteY199" fmla="*/ 163075 h 3055578"/>
                  <a:gd name="connsiteX200" fmla="*/ 1562065 w 5927365"/>
                  <a:gd name="connsiteY200" fmla="*/ 189714 h 3055578"/>
                  <a:gd name="connsiteX201" fmla="*/ 1598417 w 5927365"/>
                  <a:gd name="connsiteY201" fmla="*/ 218873 h 3055578"/>
                  <a:gd name="connsiteX202" fmla="*/ 1634769 w 5927365"/>
                  <a:gd name="connsiteY202" fmla="*/ 248392 h 3055578"/>
                  <a:gd name="connsiteX203" fmla="*/ 1667882 w 5927365"/>
                  <a:gd name="connsiteY203" fmla="*/ 280431 h 3055578"/>
                  <a:gd name="connsiteX204" fmla="*/ 1699915 w 5927365"/>
                  <a:gd name="connsiteY204" fmla="*/ 313550 h 3055578"/>
                  <a:gd name="connsiteX205" fmla="*/ 1731948 w 5927365"/>
                  <a:gd name="connsiteY205" fmla="*/ 348469 h 3055578"/>
                  <a:gd name="connsiteX206" fmla="*/ 1761462 w 5927365"/>
                  <a:gd name="connsiteY206" fmla="*/ 384827 h 3055578"/>
                  <a:gd name="connsiteX207" fmla="*/ 1787736 w 5927365"/>
                  <a:gd name="connsiteY207" fmla="*/ 422626 h 3055578"/>
                  <a:gd name="connsiteX208" fmla="*/ 1814370 w 5927365"/>
                  <a:gd name="connsiteY208" fmla="*/ 460065 h 3055578"/>
                  <a:gd name="connsiteX209" fmla="*/ 1838125 w 5927365"/>
                  <a:gd name="connsiteY209" fmla="*/ 500383 h 3055578"/>
                  <a:gd name="connsiteX210" fmla="*/ 1860440 w 5927365"/>
                  <a:gd name="connsiteY210" fmla="*/ 542142 h 3055578"/>
                  <a:gd name="connsiteX211" fmla="*/ 1879876 w 5927365"/>
                  <a:gd name="connsiteY211" fmla="*/ 584261 h 3055578"/>
                  <a:gd name="connsiteX212" fmla="*/ 1897872 w 5927365"/>
                  <a:gd name="connsiteY212" fmla="*/ 628539 h 3055578"/>
                  <a:gd name="connsiteX213" fmla="*/ 1914789 w 5927365"/>
                  <a:gd name="connsiteY213" fmla="*/ 672098 h 3055578"/>
                  <a:gd name="connsiteX214" fmla="*/ 1928466 w 5927365"/>
                  <a:gd name="connsiteY214" fmla="*/ 717816 h 3055578"/>
                  <a:gd name="connsiteX215" fmla="*/ 1939623 w 5927365"/>
                  <a:gd name="connsiteY215" fmla="*/ 763895 h 3055578"/>
                  <a:gd name="connsiteX216" fmla="*/ 1949341 w 5927365"/>
                  <a:gd name="connsiteY216" fmla="*/ 811413 h 3055578"/>
                  <a:gd name="connsiteX217" fmla="*/ 1956540 w 5927365"/>
                  <a:gd name="connsiteY217" fmla="*/ 860011 h 3055578"/>
                  <a:gd name="connsiteX218" fmla="*/ 1960859 w 5927365"/>
                  <a:gd name="connsiteY218" fmla="*/ 908970 h 3055578"/>
                  <a:gd name="connsiteX219" fmla="*/ 1963378 w 5927365"/>
                  <a:gd name="connsiteY219" fmla="*/ 957928 h 3055578"/>
                  <a:gd name="connsiteX220" fmla="*/ 1963378 w 5927365"/>
                  <a:gd name="connsiteY220" fmla="*/ 963328 h 3055578"/>
                  <a:gd name="connsiteX221" fmla="*/ 1961939 w 5927365"/>
                  <a:gd name="connsiteY221" fmla="*/ 967288 h 3055578"/>
                  <a:gd name="connsiteX222" fmla="*/ 1959419 w 5927365"/>
                  <a:gd name="connsiteY222" fmla="*/ 971608 h 3055578"/>
                  <a:gd name="connsiteX223" fmla="*/ 1956540 w 5927365"/>
                  <a:gd name="connsiteY223" fmla="*/ 975928 h 3055578"/>
                  <a:gd name="connsiteX224" fmla="*/ 1953660 w 5927365"/>
                  <a:gd name="connsiteY224" fmla="*/ 978807 h 3055578"/>
                  <a:gd name="connsiteX225" fmla="*/ 1949341 w 5927365"/>
                  <a:gd name="connsiteY225" fmla="*/ 981687 h 3055578"/>
                  <a:gd name="connsiteX226" fmla="*/ 1943943 w 5927365"/>
                  <a:gd name="connsiteY226" fmla="*/ 982767 h 3055578"/>
                  <a:gd name="connsiteX227" fmla="*/ 1939623 w 5927365"/>
                  <a:gd name="connsiteY227" fmla="*/ 982767 h 3055578"/>
                  <a:gd name="connsiteX228" fmla="*/ 1418455 w 5927365"/>
                  <a:gd name="connsiteY228" fmla="*/ 982767 h 3055578"/>
                  <a:gd name="connsiteX229" fmla="*/ 1413057 w 5927365"/>
                  <a:gd name="connsiteY229" fmla="*/ 982767 h 3055578"/>
                  <a:gd name="connsiteX230" fmla="*/ 1408737 w 5927365"/>
                  <a:gd name="connsiteY230" fmla="*/ 981687 h 3055578"/>
                  <a:gd name="connsiteX231" fmla="*/ 1401899 w 5927365"/>
                  <a:gd name="connsiteY231" fmla="*/ 975928 h 3055578"/>
                  <a:gd name="connsiteX232" fmla="*/ 1396140 w 5927365"/>
                  <a:gd name="connsiteY232" fmla="*/ 968728 h 3055578"/>
                  <a:gd name="connsiteX233" fmla="*/ 1394700 w 5927365"/>
                  <a:gd name="connsiteY233" fmla="*/ 964768 h 3055578"/>
                  <a:gd name="connsiteX234" fmla="*/ 1394700 w 5927365"/>
                  <a:gd name="connsiteY234" fmla="*/ 960448 h 3055578"/>
                  <a:gd name="connsiteX235" fmla="*/ 1392181 w 5927365"/>
                  <a:gd name="connsiteY235" fmla="*/ 939569 h 3055578"/>
                  <a:gd name="connsiteX236" fmla="*/ 1390741 w 5927365"/>
                  <a:gd name="connsiteY236" fmla="*/ 920129 h 3055578"/>
                  <a:gd name="connsiteX237" fmla="*/ 1386782 w 5927365"/>
                  <a:gd name="connsiteY237" fmla="*/ 900690 h 3055578"/>
                  <a:gd name="connsiteX238" fmla="*/ 1382463 w 5927365"/>
                  <a:gd name="connsiteY238" fmla="*/ 880891 h 3055578"/>
                  <a:gd name="connsiteX239" fmla="*/ 1376704 w 5927365"/>
                  <a:gd name="connsiteY239" fmla="*/ 861451 h 3055578"/>
                  <a:gd name="connsiteX240" fmla="*/ 1371305 w 5927365"/>
                  <a:gd name="connsiteY240" fmla="*/ 843452 h 3055578"/>
                  <a:gd name="connsiteX241" fmla="*/ 1364107 w 5927365"/>
                  <a:gd name="connsiteY241" fmla="*/ 825093 h 3055578"/>
                  <a:gd name="connsiteX242" fmla="*/ 1355829 w 5927365"/>
                  <a:gd name="connsiteY242" fmla="*/ 807093 h 3055578"/>
                  <a:gd name="connsiteX243" fmla="*/ 1347551 w 5927365"/>
                  <a:gd name="connsiteY243" fmla="*/ 790534 h 3055578"/>
                  <a:gd name="connsiteX244" fmla="*/ 1337833 w 5927365"/>
                  <a:gd name="connsiteY244" fmla="*/ 773614 h 3055578"/>
                  <a:gd name="connsiteX245" fmla="*/ 1328115 w 5927365"/>
                  <a:gd name="connsiteY245" fmla="*/ 757055 h 3055578"/>
                  <a:gd name="connsiteX246" fmla="*/ 1316957 w 5927365"/>
                  <a:gd name="connsiteY246" fmla="*/ 741575 h 3055578"/>
                  <a:gd name="connsiteX247" fmla="*/ 1305800 w 5927365"/>
                  <a:gd name="connsiteY247" fmla="*/ 726456 h 3055578"/>
                  <a:gd name="connsiteX248" fmla="*/ 1293202 w 5927365"/>
                  <a:gd name="connsiteY248" fmla="*/ 710976 h 3055578"/>
                  <a:gd name="connsiteX249" fmla="*/ 1280605 w 5927365"/>
                  <a:gd name="connsiteY249" fmla="*/ 696937 h 3055578"/>
                  <a:gd name="connsiteX250" fmla="*/ 1266568 w 5927365"/>
                  <a:gd name="connsiteY250" fmla="*/ 682897 h 3055578"/>
                  <a:gd name="connsiteX251" fmla="*/ 1252891 w 5927365"/>
                  <a:gd name="connsiteY251" fmla="*/ 670658 h 3055578"/>
                  <a:gd name="connsiteX252" fmla="*/ 1237414 w 5927365"/>
                  <a:gd name="connsiteY252" fmla="*/ 658058 h 3055578"/>
                  <a:gd name="connsiteX253" fmla="*/ 1222298 w 5927365"/>
                  <a:gd name="connsiteY253" fmla="*/ 646899 h 3055578"/>
                  <a:gd name="connsiteX254" fmla="*/ 1206821 w 5927365"/>
                  <a:gd name="connsiteY254" fmla="*/ 635739 h 3055578"/>
                  <a:gd name="connsiteX255" fmla="*/ 1189905 w 5927365"/>
                  <a:gd name="connsiteY255" fmla="*/ 626019 h 3055578"/>
                  <a:gd name="connsiteX256" fmla="*/ 1173348 w 5927365"/>
                  <a:gd name="connsiteY256" fmla="*/ 616300 h 3055578"/>
                  <a:gd name="connsiteX257" fmla="*/ 1154992 w 5927365"/>
                  <a:gd name="connsiteY257" fmla="*/ 607660 h 3055578"/>
                  <a:gd name="connsiteX258" fmla="*/ 1138436 w 5927365"/>
                  <a:gd name="connsiteY258" fmla="*/ 599380 h 3055578"/>
                  <a:gd name="connsiteX259" fmla="*/ 1119000 w 5927365"/>
                  <a:gd name="connsiteY259" fmla="*/ 592540 h 3055578"/>
                  <a:gd name="connsiteX260" fmla="*/ 1100644 w 5927365"/>
                  <a:gd name="connsiteY260" fmla="*/ 587141 h 3055578"/>
                  <a:gd name="connsiteX261" fmla="*/ 1081208 w 5927365"/>
                  <a:gd name="connsiteY261" fmla="*/ 581381 h 3055578"/>
                  <a:gd name="connsiteX262" fmla="*/ 1061772 w 5927365"/>
                  <a:gd name="connsiteY262" fmla="*/ 577061 h 3055578"/>
                  <a:gd name="connsiteX263" fmla="*/ 1042336 w 5927365"/>
                  <a:gd name="connsiteY263" fmla="*/ 574181 h 3055578"/>
                  <a:gd name="connsiteX264" fmla="*/ 1022900 w 5927365"/>
                  <a:gd name="connsiteY264" fmla="*/ 571661 h 3055578"/>
                  <a:gd name="connsiteX265" fmla="*/ 1002025 w 5927365"/>
                  <a:gd name="connsiteY265" fmla="*/ 570221 h 3055578"/>
                  <a:gd name="connsiteX266" fmla="*/ 982589 w 5927365"/>
                  <a:gd name="connsiteY266" fmla="*/ 570221 h 3055578"/>
                  <a:gd name="connsiteX267" fmla="*/ 959914 w 5927365"/>
                  <a:gd name="connsiteY267" fmla="*/ 570221 h 3055578"/>
                  <a:gd name="connsiteX268" fmla="*/ 939038 w 5927365"/>
                  <a:gd name="connsiteY268" fmla="*/ 571661 h 3055578"/>
                  <a:gd name="connsiteX269" fmla="*/ 919603 w 5927365"/>
                  <a:gd name="connsiteY269" fmla="*/ 574181 h 3055578"/>
                  <a:gd name="connsiteX270" fmla="*/ 898727 w 5927365"/>
                  <a:gd name="connsiteY270" fmla="*/ 578501 h 3055578"/>
                  <a:gd name="connsiteX271" fmla="*/ 879291 w 5927365"/>
                  <a:gd name="connsiteY271" fmla="*/ 582821 h 3055578"/>
                  <a:gd name="connsiteX272" fmla="*/ 859855 w 5927365"/>
                  <a:gd name="connsiteY272" fmla="*/ 588221 h 3055578"/>
                  <a:gd name="connsiteX273" fmla="*/ 840420 w 5927365"/>
                  <a:gd name="connsiteY273" fmla="*/ 595420 h 3055578"/>
                  <a:gd name="connsiteX274" fmla="*/ 820624 w 5927365"/>
                  <a:gd name="connsiteY274" fmla="*/ 602260 h 3055578"/>
                  <a:gd name="connsiteX275" fmla="*/ 802628 w 5927365"/>
                  <a:gd name="connsiteY275" fmla="*/ 610540 h 3055578"/>
                  <a:gd name="connsiteX276" fmla="*/ 784632 w 5927365"/>
                  <a:gd name="connsiteY276" fmla="*/ 619179 h 3055578"/>
                  <a:gd name="connsiteX277" fmla="*/ 767715 w 5927365"/>
                  <a:gd name="connsiteY277" fmla="*/ 628539 h 3055578"/>
                  <a:gd name="connsiteX278" fmla="*/ 751159 w 5927365"/>
                  <a:gd name="connsiteY278" fmla="*/ 640059 h 3055578"/>
                  <a:gd name="connsiteX279" fmla="*/ 734242 w 5927365"/>
                  <a:gd name="connsiteY279" fmla="*/ 651218 h 3055578"/>
                  <a:gd name="connsiteX280" fmla="*/ 719126 w 5927365"/>
                  <a:gd name="connsiteY280" fmla="*/ 663458 h 3055578"/>
                  <a:gd name="connsiteX281" fmla="*/ 703649 w 5927365"/>
                  <a:gd name="connsiteY281" fmla="*/ 677498 h 3055578"/>
                  <a:gd name="connsiteX282" fmla="*/ 689612 w 5927365"/>
                  <a:gd name="connsiteY282" fmla="*/ 690097 h 3055578"/>
                  <a:gd name="connsiteX283" fmla="*/ 675935 w 5927365"/>
                  <a:gd name="connsiteY283" fmla="*/ 705577 h 3055578"/>
                  <a:gd name="connsiteX284" fmla="*/ 663338 w 5927365"/>
                  <a:gd name="connsiteY284" fmla="*/ 719256 h 3055578"/>
                  <a:gd name="connsiteX285" fmla="*/ 650740 w 5927365"/>
                  <a:gd name="connsiteY285" fmla="*/ 736176 h 3055578"/>
                  <a:gd name="connsiteX286" fmla="*/ 639583 w 5927365"/>
                  <a:gd name="connsiteY286" fmla="*/ 751295 h 3055578"/>
                  <a:gd name="connsiteX287" fmla="*/ 628425 w 5927365"/>
                  <a:gd name="connsiteY287" fmla="*/ 768215 h 3055578"/>
                  <a:gd name="connsiteX288" fmla="*/ 618707 w 5927365"/>
                  <a:gd name="connsiteY288" fmla="*/ 786214 h 3055578"/>
                  <a:gd name="connsiteX289" fmla="*/ 610429 w 5927365"/>
                  <a:gd name="connsiteY289" fmla="*/ 803133 h 3055578"/>
                  <a:gd name="connsiteX290" fmla="*/ 602151 w 5927365"/>
                  <a:gd name="connsiteY290" fmla="*/ 822573 h 3055578"/>
                  <a:gd name="connsiteX291" fmla="*/ 593873 w 5927365"/>
                  <a:gd name="connsiteY291" fmla="*/ 840572 h 3055578"/>
                  <a:gd name="connsiteX292" fmla="*/ 588114 w 5927365"/>
                  <a:gd name="connsiteY292" fmla="*/ 860011 h 3055578"/>
                  <a:gd name="connsiteX293" fmla="*/ 582355 w 5927365"/>
                  <a:gd name="connsiteY293" fmla="*/ 879811 h 3055578"/>
                  <a:gd name="connsiteX294" fmla="*/ 576956 w 5927365"/>
                  <a:gd name="connsiteY294" fmla="*/ 899250 h 3055578"/>
                  <a:gd name="connsiteX295" fmla="*/ 574077 w 5927365"/>
                  <a:gd name="connsiteY295" fmla="*/ 920129 h 3055578"/>
                  <a:gd name="connsiteX296" fmla="*/ 571197 w 5927365"/>
                  <a:gd name="connsiteY296" fmla="*/ 941009 h 3055578"/>
                  <a:gd name="connsiteX297" fmla="*/ 570118 w 5927365"/>
                  <a:gd name="connsiteY297" fmla="*/ 961888 h 3055578"/>
                  <a:gd name="connsiteX298" fmla="*/ 568678 w 5927365"/>
                  <a:gd name="connsiteY298" fmla="*/ 982767 h 3055578"/>
                  <a:gd name="connsiteX299" fmla="*/ 568678 w 5927365"/>
                  <a:gd name="connsiteY299" fmla="*/ 2072811 h 3055578"/>
                  <a:gd name="connsiteX300" fmla="*/ 570118 w 5927365"/>
                  <a:gd name="connsiteY300" fmla="*/ 2093690 h 3055578"/>
                  <a:gd name="connsiteX301" fmla="*/ 571197 w 5927365"/>
                  <a:gd name="connsiteY301" fmla="*/ 2114570 h 3055578"/>
                  <a:gd name="connsiteX302" fmla="*/ 574077 w 5927365"/>
                  <a:gd name="connsiteY302" fmla="*/ 2135449 h 3055578"/>
                  <a:gd name="connsiteX303" fmla="*/ 576956 w 5927365"/>
                  <a:gd name="connsiteY303" fmla="*/ 2156328 h 3055578"/>
                  <a:gd name="connsiteX304" fmla="*/ 582355 w 5927365"/>
                  <a:gd name="connsiteY304" fmla="*/ 2175768 h 3055578"/>
                  <a:gd name="connsiteX305" fmla="*/ 588114 w 5927365"/>
                  <a:gd name="connsiteY305" fmla="*/ 2195567 h 3055578"/>
                  <a:gd name="connsiteX306" fmla="*/ 593873 w 5927365"/>
                  <a:gd name="connsiteY306" fmla="*/ 2215006 h 3055578"/>
                  <a:gd name="connsiteX307" fmla="*/ 602151 w 5927365"/>
                  <a:gd name="connsiteY307" fmla="*/ 2233006 h 3055578"/>
                  <a:gd name="connsiteX308" fmla="*/ 610429 w 5927365"/>
                  <a:gd name="connsiteY308" fmla="*/ 2251005 h 3055578"/>
                  <a:gd name="connsiteX309" fmla="*/ 618707 w 5927365"/>
                  <a:gd name="connsiteY309" fmla="*/ 2269364 h 3055578"/>
                  <a:gd name="connsiteX310" fmla="*/ 628425 w 5927365"/>
                  <a:gd name="connsiteY310" fmla="*/ 2287364 h 3055578"/>
                  <a:gd name="connsiteX311" fmla="*/ 639583 w 5927365"/>
                  <a:gd name="connsiteY311" fmla="*/ 2304283 h 3055578"/>
                  <a:gd name="connsiteX312" fmla="*/ 650740 w 5927365"/>
                  <a:gd name="connsiteY312" fmla="*/ 2319403 h 3055578"/>
                  <a:gd name="connsiteX313" fmla="*/ 663338 w 5927365"/>
                  <a:gd name="connsiteY313" fmla="*/ 2334882 h 3055578"/>
                  <a:gd name="connsiteX314" fmla="*/ 675935 w 5927365"/>
                  <a:gd name="connsiteY314" fmla="*/ 2350002 h 3055578"/>
                  <a:gd name="connsiteX315" fmla="*/ 689612 w 5927365"/>
                  <a:gd name="connsiteY315" fmla="*/ 2364041 h 3055578"/>
                  <a:gd name="connsiteX316" fmla="*/ 703649 w 5927365"/>
                  <a:gd name="connsiteY316" fmla="*/ 2378081 h 3055578"/>
                  <a:gd name="connsiteX317" fmla="*/ 719126 w 5927365"/>
                  <a:gd name="connsiteY317" fmla="*/ 2392120 h 3055578"/>
                  <a:gd name="connsiteX318" fmla="*/ 734242 w 5927365"/>
                  <a:gd name="connsiteY318" fmla="*/ 2403280 h 3055578"/>
                  <a:gd name="connsiteX319" fmla="*/ 751159 w 5927365"/>
                  <a:gd name="connsiteY319" fmla="*/ 2415520 h 3055578"/>
                  <a:gd name="connsiteX320" fmla="*/ 767715 w 5927365"/>
                  <a:gd name="connsiteY320" fmla="*/ 2425599 h 3055578"/>
                  <a:gd name="connsiteX321" fmla="*/ 784632 w 5927365"/>
                  <a:gd name="connsiteY321" fmla="*/ 2435319 h 3055578"/>
                  <a:gd name="connsiteX322" fmla="*/ 802628 w 5927365"/>
                  <a:gd name="connsiteY322" fmla="*/ 2445039 h 3055578"/>
                  <a:gd name="connsiteX323" fmla="*/ 820624 w 5927365"/>
                  <a:gd name="connsiteY323" fmla="*/ 2453318 h 3055578"/>
                  <a:gd name="connsiteX324" fmla="*/ 840420 w 5927365"/>
                  <a:gd name="connsiteY324" fmla="*/ 2460158 h 3055578"/>
                  <a:gd name="connsiteX325" fmla="*/ 859855 w 5927365"/>
                  <a:gd name="connsiteY325" fmla="*/ 2467358 h 3055578"/>
                  <a:gd name="connsiteX326" fmla="*/ 879291 w 5927365"/>
                  <a:gd name="connsiteY326" fmla="*/ 2472758 h 3055578"/>
                  <a:gd name="connsiteX327" fmla="*/ 898727 w 5927365"/>
                  <a:gd name="connsiteY327" fmla="*/ 2477077 h 3055578"/>
                  <a:gd name="connsiteX328" fmla="*/ 919603 w 5927365"/>
                  <a:gd name="connsiteY328" fmla="*/ 2481397 h 3055578"/>
                  <a:gd name="connsiteX329" fmla="*/ 939038 w 5927365"/>
                  <a:gd name="connsiteY329" fmla="*/ 2483917 h 3055578"/>
                  <a:gd name="connsiteX330" fmla="*/ 959914 w 5927365"/>
                  <a:gd name="connsiteY330" fmla="*/ 2485357 h 3055578"/>
                  <a:gd name="connsiteX331" fmla="*/ 982589 w 5927365"/>
                  <a:gd name="connsiteY331" fmla="*/ 2485357 h 3055578"/>
                  <a:gd name="connsiteX332" fmla="*/ 1003465 w 5927365"/>
                  <a:gd name="connsiteY332" fmla="*/ 2485357 h 3055578"/>
                  <a:gd name="connsiteX333" fmla="*/ 1024340 w 5927365"/>
                  <a:gd name="connsiteY333" fmla="*/ 2483917 h 3055578"/>
                  <a:gd name="connsiteX334" fmla="*/ 1045216 w 5927365"/>
                  <a:gd name="connsiteY334" fmla="*/ 2481397 h 3055578"/>
                  <a:gd name="connsiteX335" fmla="*/ 1064652 w 5927365"/>
                  <a:gd name="connsiteY335" fmla="*/ 2477077 h 3055578"/>
                  <a:gd name="connsiteX336" fmla="*/ 1085527 w 5927365"/>
                  <a:gd name="connsiteY336" fmla="*/ 2472758 h 3055578"/>
                  <a:gd name="connsiteX337" fmla="*/ 1104963 w 5927365"/>
                  <a:gd name="connsiteY337" fmla="*/ 2467358 h 3055578"/>
                  <a:gd name="connsiteX338" fmla="*/ 1124399 w 5927365"/>
                  <a:gd name="connsiteY338" fmla="*/ 2460158 h 3055578"/>
                  <a:gd name="connsiteX339" fmla="*/ 1142755 w 5927365"/>
                  <a:gd name="connsiteY339" fmla="*/ 2453318 h 3055578"/>
                  <a:gd name="connsiteX340" fmla="*/ 1160751 w 5927365"/>
                  <a:gd name="connsiteY340" fmla="*/ 2445039 h 3055578"/>
                  <a:gd name="connsiteX341" fmla="*/ 1178747 w 5927365"/>
                  <a:gd name="connsiteY341" fmla="*/ 2435319 h 3055578"/>
                  <a:gd name="connsiteX342" fmla="*/ 1195663 w 5927365"/>
                  <a:gd name="connsiteY342" fmla="*/ 2425599 h 3055578"/>
                  <a:gd name="connsiteX343" fmla="*/ 1212220 w 5927365"/>
                  <a:gd name="connsiteY343" fmla="*/ 2415520 h 3055578"/>
                  <a:gd name="connsiteX344" fmla="*/ 1229136 w 5927365"/>
                  <a:gd name="connsiteY344" fmla="*/ 2403280 h 3055578"/>
                  <a:gd name="connsiteX345" fmla="*/ 1244253 w 5927365"/>
                  <a:gd name="connsiteY345" fmla="*/ 2392120 h 3055578"/>
                  <a:gd name="connsiteX346" fmla="*/ 1259729 w 5927365"/>
                  <a:gd name="connsiteY346" fmla="*/ 2378081 h 3055578"/>
                  <a:gd name="connsiteX347" fmla="*/ 1273766 w 5927365"/>
                  <a:gd name="connsiteY347" fmla="*/ 2364041 h 3055578"/>
                  <a:gd name="connsiteX348" fmla="*/ 1287444 w 5927365"/>
                  <a:gd name="connsiteY348" fmla="*/ 2350002 h 3055578"/>
                  <a:gd name="connsiteX349" fmla="*/ 1300041 w 5927365"/>
                  <a:gd name="connsiteY349" fmla="*/ 2334882 h 3055578"/>
                  <a:gd name="connsiteX350" fmla="*/ 1312638 w 5927365"/>
                  <a:gd name="connsiteY350" fmla="*/ 2319403 h 3055578"/>
                  <a:gd name="connsiteX351" fmla="*/ 1323796 w 5927365"/>
                  <a:gd name="connsiteY351" fmla="*/ 2304283 h 3055578"/>
                  <a:gd name="connsiteX352" fmla="*/ 1334953 w 5927365"/>
                  <a:gd name="connsiteY352" fmla="*/ 2287364 h 3055578"/>
                  <a:gd name="connsiteX353" fmla="*/ 1344671 w 5927365"/>
                  <a:gd name="connsiteY353" fmla="*/ 2269364 h 3055578"/>
                  <a:gd name="connsiteX354" fmla="*/ 1354389 w 5927365"/>
                  <a:gd name="connsiteY354" fmla="*/ 2251005 h 3055578"/>
                  <a:gd name="connsiteX355" fmla="*/ 1363027 w 5927365"/>
                  <a:gd name="connsiteY355" fmla="*/ 2233006 h 3055578"/>
                  <a:gd name="connsiteX356" fmla="*/ 1369866 w 5927365"/>
                  <a:gd name="connsiteY356" fmla="*/ 2215006 h 3055578"/>
                  <a:gd name="connsiteX357" fmla="*/ 1376704 w 5927365"/>
                  <a:gd name="connsiteY357" fmla="*/ 2195567 h 3055578"/>
                  <a:gd name="connsiteX358" fmla="*/ 1382463 w 5927365"/>
                  <a:gd name="connsiteY358" fmla="*/ 2175768 h 3055578"/>
                  <a:gd name="connsiteX359" fmla="*/ 1386782 w 5927365"/>
                  <a:gd name="connsiteY359" fmla="*/ 2156328 h 3055578"/>
                  <a:gd name="connsiteX360" fmla="*/ 1390741 w 5927365"/>
                  <a:gd name="connsiteY360" fmla="*/ 2135449 h 3055578"/>
                  <a:gd name="connsiteX361" fmla="*/ 1393621 w 5927365"/>
                  <a:gd name="connsiteY361" fmla="*/ 2114570 h 3055578"/>
                  <a:gd name="connsiteX362" fmla="*/ 1394700 w 5927365"/>
                  <a:gd name="connsiteY362" fmla="*/ 2093690 h 3055578"/>
                  <a:gd name="connsiteX363" fmla="*/ 1394700 w 5927365"/>
                  <a:gd name="connsiteY363" fmla="*/ 2072811 h 3055578"/>
                  <a:gd name="connsiteX364" fmla="*/ 1394700 w 5927365"/>
                  <a:gd name="connsiteY364" fmla="*/ 2026733 h 3055578"/>
                  <a:gd name="connsiteX365" fmla="*/ 1006344 w 5927365"/>
                  <a:gd name="connsiteY365" fmla="*/ 2026733 h 3055578"/>
                  <a:gd name="connsiteX366" fmla="*/ 1000585 w 5927365"/>
                  <a:gd name="connsiteY366" fmla="*/ 2025293 h 3055578"/>
                  <a:gd name="connsiteX367" fmla="*/ 996266 w 5927365"/>
                  <a:gd name="connsiteY367" fmla="*/ 2023853 h 3055578"/>
                  <a:gd name="connsiteX368" fmla="*/ 992307 w 5927365"/>
                  <a:gd name="connsiteY368" fmla="*/ 2022413 h 3055578"/>
                  <a:gd name="connsiteX369" fmla="*/ 989428 w 5927365"/>
                  <a:gd name="connsiteY369" fmla="*/ 2019533 h 3055578"/>
                  <a:gd name="connsiteX370" fmla="*/ 986548 w 5927365"/>
                  <a:gd name="connsiteY370" fmla="*/ 2015573 h 3055578"/>
                  <a:gd name="connsiteX371" fmla="*/ 983669 w 5927365"/>
                  <a:gd name="connsiteY371" fmla="*/ 2011253 h 3055578"/>
                  <a:gd name="connsiteX372" fmla="*/ 982589 w 5927365"/>
                  <a:gd name="connsiteY372" fmla="*/ 2007293 h 3055578"/>
                  <a:gd name="connsiteX373" fmla="*/ 982589 w 5927365"/>
                  <a:gd name="connsiteY373" fmla="*/ 2002973 h 3055578"/>
                  <a:gd name="connsiteX374" fmla="*/ 982589 w 5927365"/>
                  <a:gd name="connsiteY374" fmla="*/ 1479191 h 3055578"/>
                  <a:gd name="connsiteX375" fmla="*/ 982589 w 5927365"/>
                  <a:gd name="connsiteY375" fmla="*/ 1473431 h 3055578"/>
                  <a:gd name="connsiteX376" fmla="*/ 983669 w 5927365"/>
                  <a:gd name="connsiteY376" fmla="*/ 1469471 h 3055578"/>
                  <a:gd name="connsiteX377" fmla="*/ 986548 w 5927365"/>
                  <a:gd name="connsiteY377" fmla="*/ 1465151 h 3055578"/>
                  <a:gd name="connsiteX378" fmla="*/ 989428 w 5927365"/>
                  <a:gd name="connsiteY378" fmla="*/ 1461191 h 3055578"/>
                  <a:gd name="connsiteX379" fmla="*/ 992307 w 5927365"/>
                  <a:gd name="connsiteY379" fmla="*/ 1458312 h 3055578"/>
                  <a:gd name="connsiteX380" fmla="*/ 996266 w 5927365"/>
                  <a:gd name="connsiteY380" fmla="*/ 1456872 h 3055578"/>
                  <a:gd name="connsiteX381" fmla="*/ 1000585 w 5927365"/>
                  <a:gd name="connsiteY381" fmla="*/ 1455432 h 3055578"/>
                  <a:gd name="connsiteX382" fmla="*/ 1006344 w 5927365"/>
                  <a:gd name="connsiteY382" fmla="*/ 1453992 h 3055578"/>
                  <a:gd name="connsiteX383" fmla="*/ 1939623 w 5927365"/>
                  <a:gd name="connsiteY383" fmla="*/ 1453992 h 3055578"/>
                  <a:gd name="connsiteX384" fmla="*/ 1945382 w 5927365"/>
                  <a:gd name="connsiteY384" fmla="*/ 1455432 h 3055578"/>
                  <a:gd name="connsiteX385" fmla="*/ 1949341 w 5927365"/>
                  <a:gd name="connsiteY385" fmla="*/ 1456872 h 3055578"/>
                  <a:gd name="connsiteX386" fmla="*/ 1953660 w 5927365"/>
                  <a:gd name="connsiteY386" fmla="*/ 1458312 h 3055578"/>
                  <a:gd name="connsiteX387" fmla="*/ 1956540 w 5927365"/>
                  <a:gd name="connsiteY387" fmla="*/ 1461191 h 3055578"/>
                  <a:gd name="connsiteX388" fmla="*/ 1959419 w 5927365"/>
                  <a:gd name="connsiteY388" fmla="*/ 1465151 h 3055578"/>
                  <a:gd name="connsiteX389" fmla="*/ 1961939 w 5927365"/>
                  <a:gd name="connsiteY389" fmla="*/ 1469471 h 3055578"/>
                  <a:gd name="connsiteX390" fmla="*/ 1963378 w 5927365"/>
                  <a:gd name="connsiteY390" fmla="*/ 1473431 h 3055578"/>
                  <a:gd name="connsiteX391" fmla="*/ 1963378 w 5927365"/>
                  <a:gd name="connsiteY391" fmla="*/ 1479191 h 3055578"/>
                  <a:gd name="connsiteX392" fmla="*/ 1963378 w 5927365"/>
                  <a:gd name="connsiteY392" fmla="*/ 1648745 h 3055578"/>
                  <a:gd name="connsiteX393" fmla="*/ 1963378 w 5927365"/>
                  <a:gd name="connsiteY393" fmla="*/ 1905417 h 3055578"/>
                  <a:gd name="connsiteX394" fmla="*/ 1963378 w 5927365"/>
                  <a:gd name="connsiteY394" fmla="*/ 2072811 h 3055578"/>
                  <a:gd name="connsiteX395" fmla="*/ 1961939 w 5927365"/>
                  <a:gd name="connsiteY395" fmla="*/ 2122849 h 3055578"/>
                  <a:gd name="connsiteX396" fmla="*/ 1959419 w 5927365"/>
                  <a:gd name="connsiteY396" fmla="*/ 2173248 h 3055578"/>
                  <a:gd name="connsiteX397" fmla="*/ 1952221 w 5927365"/>
                  <a:gd name="connsiteY397" fmla="*/ 2221846 h 3055578"/>
                  <a:gd name="connsiteX398" fmla="*/ 1943943 w 5927365"/>
                  <a:gd name="connsiteY398" fmla="*/ 2270444 h 3055578"/>
                  <a:gd name="connsiteX399" fmla="*/ 1932785 w 5927365"/>
                  <a:gd name="connsiteY399" fmla="*/ 2317963 h 3055578"/>
                  <a:gd name="connsiteX400" fmla="*/ 1920188 w 5927365"/>
                  <a:gd name="connsiteY400" fmla="*/ 2364041 h 3055578"/>
                  <a:gd name="connsiteX401" fmla="*/ 1905071 w 5927365"/>
                  <a:gd name="connsiteY401" fmla="*/ 2410120 h 3055578"/>
                  <a:gd name="connsiteX402" fmla="*/ 1886715 w 5927365"/>
                  <a:gd name="connsiteY402" fmla="*/ 2454758 h 3055578"/>
                  <a:gd name="connsiteX403" fmla="*/ 1867279 w 5927365"/>
                  <a:gd name="connsiteY403" fmla="*/ 2497957 h 3055578"/>
                  <a:gd name="connsiteX404" fmla="*/ 1844964 w 5927365"/>
                  <a:gd name="connsiteY404" fmla="*/ 2541155 h 3055578"/>
                  <a:gd name="connsiteX405" fmla="*/ 1821209 w 5927365"/>
                  <a:gd name="connsiteY405" fmla="*/ 2581474 h 3055578"/>
                  <a:gd name="connsiteX406" fmla="*/ 1796374 w 5927365"/>
                  <a:gd name="connsiteY406" fmla="*/ 2622153 h 3055578"/>
                  <a:gd name="connsiteX407" fmla="*/ 1768300 w 5927365"/>
                  <a:gd name="connsiteY407" fmla="*/ 2659591 h 3055578"/>
                  <a:gd name="connsiteX408" fmla="*/ 1739146 w 5927365"/>
                  <a:gd name="connsiteY408" fmla="*/ 2697390 h 3055578"/>
                  <a:gd name="connsiteX409" fmla="*/ 1708553 w 5927365"/>
                  <a:gd name="connsiteY409" fmla="*/ 2733389 h 3055578"/>
                  <a:gd name="connsiteX410" fmla="*/ 1676520 w 5927365"/>
                  <a:gd name="connsiteY410" fmla="*/ 2767228 h 3055578"/>
                  <a:gd name="connsiteX411" fmla="*/ 1641608 w 5927365"/>
                  <a:gd name="connsiteY411" fmla="*/ 2798907 h 3055578"/>
                  <a:gd name="connsiteX412" fmla="*/ 1606695 w 5927365"/>
                  <a:gd name="connsiteY412" fmla="*/ 2830946 h 3055578"/>
                  <a:gd name="connsiteX413" fmla="*/ 1568903 w 5927365"/>
                  <a:gd name="connsiteY413" fmla="*/ 2860465 h 3055578"/>
                  <a:gd name="connsiteX414" fmla="*/ 1531471 w 5927365"/>
                  <a:gd name="connsiteY414" fmla="*/ 2886744 h 3055578"/>
                  <a:gd name="connsiteX415" fmla="*/ 1491160 w 5927365"/>
                  <a:gd name="connsiteY415" fmla="*/ 2913383 h 3055578"/>
                  <a:gd name="connsiteX416" fmla="*/ 1450489 w 5927365"/>
                  <a:gd name="connsiteY416" fmla="*/ 2937142 h 3055578"/>
                  <a:gd name="connsiteX417" fmla="*/ 1407298 w 5927365"/>
                  <a:gd name="connsiteY417" fmla="*/ 2958021 h 3055578"/>
                  <a:gd name="connsiteX418" fmla="*/ 1364107 w 5927365"/>
                  <a:gd name="connsiteY418" fmla="*/ 2977461 h 3055578"/>
                  <a:gd name="connsiteX419" fmla="*/ 1319477 w 5927365"/>
                  <a:gd name="connsiteY419" fmla="*/ 2995820 h 3055578"/>
                  <a:gd name="connsiteX420" fmla="*/ 1273766 w 5927365"/>
                  <a:gd name="connsiteY420" fmla="*/ 3010940 h 3055578"/>
                  <a:gd name="connsiteX421" fmla="*/ 1227696 w 5927365"/>
                  <a:gd name="connsiteY421" fmla="*/ 3023539 h 3055578"/>
                  <a:gd name="connsiteX422" fmla="*/ 1180187 w 5927365"/>
                  <a:gd name="connsiteY422" fmla="*/ 3034699 h 3055578"/>
                  <a:gd name="connsiteX423" fmla="*/ 1131597 w 5927365"/>
                  <a:gd name="connsiteY423" fmla="*/ 3042979 h 3055578"/>
                  <a:gd name="connsiteX424" fmla="*/ 1082648 w 5927365"/>
                  <a:gd name="connsiteY424" fmla="*/ 3050178 h 3055578"/>
                  <a:gd name="connsiteX425" fmla="*/ 1032618 w 5927365"/>
                  <a:gd name="connsiteY425" fmla="*/ 3054138 h 3055578"/>
                  <a:gd name="connsiteX426" fmla="*/ 982589 w 5927365"/>
                  <a:gd name="connsiteY426" fmla="*/ 3055578 h 3055578"/>
                  <a:gd name="connsiteX427" fmla="*/ 930760 w 5927365"/>
                  <a:gd name="connsiteY427" fmla="*/ 3054138 h 3055578"/>
                  <a:gd name="connsiteX428" fmla="*/ 882171 w 5927365"/>
                  <a:gd name="connsiteY428" fmla="*/ 3050178 h 3055578"/>
                  <a:gd name="connsiteX429" fmla="*/ 831781 w 5927365"/>
                  <a:gd name="connsiteY429" fmla="*/ 3042979 h 3055578"/>
                  <a:gd name="connsiteX430" fmla="*/ 784632 w 5927365"/>
                  <a:gd name="connsiteY430" fmla="*/ 3034699 h 3055578"/>
                  <a:gd name="connsiteX431" fmla="*/ 737122 w 5927365"/>
                  <a:gd name="connsiteY431" fmla="*/ 3023539 h 3055578"/>
                  <a:gd name="connsiteX432" fmla="*/ 689612 w 5927365"/>
                  <a:gd name="connsiteY432" fmla="*/ 3010940 h 3055578"/>
                  <a:gd name="connsiteX433" fmla="*/ 643902 w 5927365"/>
                  <a:gd name="connsiteY433" fmla="*/ 2995820 h 3055578"/>
                  <a:gd name="connsiteX434" fmla="*/ 599271 w 5927365"/>
                  <a:gd name="connsiteY434" fmla="*/ 2977461 h 3055578"/>
                  <a:gd name="connsiteX435" fmla="*/ 556081 w 5927365"/>
                  <a:gd name="connsiteY435" fmla="*/ 2958021 h 3055578"/>
                  <a:gd name="connsiteX436" fmla="*/ 514330 w 5927365"/>
                  <a:gd name="connsiteY436" fmla="*/ 2937142 h 3055578"/>
                  <a:gd name="connsiteX437" fmla="*/ 472219 w 5927365"/>
                  <a:gd name="connsiteY437" fmla="*/ 2913383 h 3055578"/>
                  <a:gd name="connsiteX438" fmla="*/ 433347 w 5927365"/>
                  <a:gd name="connsiteY438" fmla="*/ 2886744 h 3055578"/>
                  <a:gd name="connsiteX439" fmla="*/ 394475 w 5927365"/>
                  <a:gd name="connsiteY439" fmla="*/ 2860465 h 3055578"/>
                  <a:gd name="connsiteX440" fmla="*/ 356684 w 5927365"/>
                  <a:gd name="connsiteY440" fmla="*/ 2830946 h 3055578"/>
                  <a:gd name="connsiteX441" fmla="*/ 322131 w 5927365"/>
                  <a:gd name="connsiteY441" fmla="*/ 2798907 h 3055578"/>
                  <a:gd name="connsiteX442" fmla="*/ 287218 w 5927365"/>
                  <a:gd name="connsiteY442" fmla="*/ 2767228 h 3055578"/>
                  <a:gd name="connsiteX443" fmla="*/ 254825 w 5927365"/>
                  <a:gd name="connsiteY443" fmla="*/ 2733389 h 3055578"/>
                  <a:gd name="connsiteX444" fmla="*/ 224232 w 5927365"/>
                  <a:gd name="connsiteY444" fmla="*/ 2697390 h 3055578"/>
                  <a:gd name="connsiteX445" fmla="*/ 195078 w 5927365"/>
                  <a:gd name="connsiteY445" fmla="*/ 2659591 h 3055578"/>
                  <a:gd name="connsiteX446" fmla="*/ 167004 w 5927365"/>
                  <a:gd name="connsiteY446" fmla="*/ 2622153 h 3055578"/>
                  <a:gd name="connsiteX447" fmla="*/ 142170 w 5927365"/>
                  <a:gd name="connsiteY447" fmla="*/ 2581474 h 3055578"/>
                  <a:gd name="connsiteX448" fmla="*/ 118415 w 5927365"/>
                  <a:gd name="connsiteY448" fmla="*/ 2541155 h 3055578"/>
                  <a:gd name="connsiteX449" fmla="*/ 96100 w 5927365"/>
                  <a:gd name="connsiteY449" fmla="*/ 2497957 h 3055578"/>
                  <a:gd name="connsiteX450" fmla="*/ 76664 w 5927365"/>
                  <a:gd name="connsiteY450" fmla="*/ 2454758 h 3055578"/>
                  <a:gd name="connsiteX451" fmla="*/ 59747 w 5927365"/>
                  <a:gd name="connsiteY451" fmla="*/ 2410120 h 3055578"/>
                  <a:gd name="connsiteX452" fmla="*/ 44631 w 5927365"/>
                  <a:gd name="connsiteY452" fmla="*/ 2364041 h 3055578"/>
                  <a:gd name="connsiteX453" fmla="*/ 30594 w 5927365"/>
                  <a:gd name="connsiteY453" fmla="*/ 2317963 h 3055578"/>
                  <a:gd name="connsiteX454" fmla="*/ 19436 w 5927365"/>
                  <a:gd name="connsiteY454" fmla="*/ 2270444 h 3055578"/>
                  <a:gd name="connsiteX455" fmla="*/ 11158 w 5927365"/>
                  <a:gd name="connsiteY455" fmla="*/ 2221846 h 3055578"/>
                  <a:gd name="connsiteX456" fmla="*/ 5399 w 5927365"/>
                  <a:gd name="connsiteY456" fmla="*/ 2173248 h 3055578"/>
                  <a:gd name="connsiteX457" fmla="*/ 1440 w 5927365"/>
                  <a:gd name="connsiteY457" fmla="*/ 2122849 h 3055578"/>
                  <a:gd name="connsiteX458" fmla="*/ 0 w 5927365"/>
                  <a:gd name="connsiteY458" fmla="*/ 2072811 h 3055578"/>
                  <a:gd name="connsiteX459" fmla="*/ 0 w 5927365"/>
                  <a:gd name="connsiteY459" fmla="*/ 982767 h 3055578"/>
                  <a:gd name="connsiteX460" fmla="*/ 1440 w 5927365"/>
                  <a:gd name="connsiteY460" fmla="*/ 932729 h 3055578"/>
                  <a:gd name="connsiteX461" fmla="*/ 5399 w 5927365"/>
                  <a:gd name="connsiteY461" fmla="*/ 882331 h 3055578"/>
                  <a:gd name="connsiteX462" fmla="*/ 11158 w 5927365"/>
                  <a:gd name="connsiteY462" fmla="*/ 833732 h 3055578"/>
                  <a:gd name="connsiteX463" fmla="*/ 19436 w 5927365"/>
                  <a:gd name="connsiteY463" fmla="*/ 785134 h 3055578"/>
                  <a:gd name="connsiteX464" fmla="*/ 30594 w 5927365"/>
                  <a:gd name="connsiteY464" fmla="*/ 737616 h 3055578"/>
                  <a:gd name="connsiteX465" fmla="*/ 44631 w 5927365"/>
                  <a:gd name="connsiteY465" fmla="*/ 690097 h 3055578"/>
                  <a:gd name="connsiteX466" fmla="*/ 59747 w 5927365"/>
                  <a:gd name="connsiteY466" fmla="*/ 645459 h 3055578"/>
                  <a:gd name="connsiteX467" fmla="*/ 76664 w 5927365"/>
                  <a:gd name="connsiteY467" fmla="*/ 600820 h 3055578"/>
                  <a:gd name="connsiteX468" fmla="*/ 96100 w 5927365"/>
                  <a:gd name="connsiteY468" fmla="*/ 556182 h 3055578"/>
                  <a:gd name="connsiteX469" fmla="*/ 118415 w 5927365"/>
                  <a:gd name="connsiteY469" fmla="*/ 514423 h 3055578"/>
                  <a:gd name="connsiteX470" fmla="*/ 142170 w 5927365"/>
                  <a:gd name="connsiteY470" fmla="*/ 474104 h 3055578"/>
                  <a:gd name="connsiteX471" fmla="*/ 167004 w 5927365"/>
                  <a:gd name="connsiteY471" fmla="*/ 433426 h 3055578"/>
                  <a:gd name="connsiteX472" fmla="*/ 195078 w 5927365"/>
                  <a:gd name="connsiteY472" fmla="*/ 394547 h 3055578"/>
                  <a:gd name="connsiteX473" fmla="*/ 224232 w 5927365"/>
                  <a:gd name="connsiteY473" fmla="*/ 358188 h 3055578"/>
                  <a:gd name="connsiteX474" fmla="*/ 254825 w 5927365"/>
                  <a:gd name="connsiteY474" fmla="*/ 322189 h 3055578"/>
                  <a:gd name="connsiteX475" fmla="*/ 287218 w 5927365"/>
                  <a:gd name="connsiteY475" fmla="*/ 288351 h 3055578"/>
                  <a:gd name="connsiteX476" fmla="*/ 322131 w 5927365"/>
                  <a:gd name="connsiteY476" fmla="*/ 255232 h 3055578"/>
                  <a:gd name="connsiteX477" fmla="*/ 356684 w 5927365"/>
                  <a:gd name="connsiteY477" fmla="*/ 224633 h 3055578"/>
                  <a:gd name="connsiteX478" fmla="*/ 394475 w 5927365"/>
                  <a:gd name="connsiteY478" fmla="*/ 195114 h 3055578"/>
                  <a:gd name="connsiteX479" fmla="*/ 433347 w 5927365"/>
                  <a:gd name="connsiteY479" fmla="*/ 168834 h 3055578"/>
                  <a:gd name="connsiteX480" fmla="*/ 472219 w 5927365"/>
                  <a:gd name="connsiteY480" fmla="*/ 142195 h 3055578"/>
                  <a:gd name="connsiteX481" fmla="*/ 514330 w 5927365"/>
                  <a:gd name="connsiteY481" fmla="*/ 118436 h 3055578"/>
                  <a:gd name="connsiteX482" fmla="*/ 556081 w 5927365"/>
                  <a:gd name="connsiteY482" fmla="*/ 97557 h 3055578"/>
                  <a:gd name="connsiteX483" fmla="*/ 599271 w 5927365"/>
                  <a:gd name="connsiteY483" fmla="*/ 78118 h 3055578"/>
                  <a:gd name="connsiteX484" fmla="*/ 643902 w 5927365"/>
                  <a:gd name="connsiteY484" fmla="*/ 59758 h 3055578"/>
                  <a:gd name="connsiteX485" fmla="*/ 689612 w 5927365"/>
                  <a:gd name="connsiteY485" fmla="*/ 44639 h 3055578"/>
                  <a:gd name="connsiteX486" fmla="*/ 737122 w 5927365"/>
                  <a:gd name="connsiteY486" fmla="*/ 30599 h 3055578"/>
                  <a:gd name="connsiteX487" fmla="*/ 784632 w 5927365"/>
                  <a:gd name="connsiteY487" fmla="*/ 20879 h 3055578"/>
                  <a:gd name="connsiteX488" fmla="*/ 831781 w 5927365"/>
                  <a:gd name="connsiteY488" fmla="*/ 11160 h 3055578"/>
                  <a:gd name="connsiteX489" fmla="*/ 882171 w 5927365"/>
                  <a:gd name="connsiteY489" fmla="*/ 5400 h 3055578"/>
                  <a:gd name="connsiteX490" fmla="*/ 930760 w 5927365"/>
                  <a:gd name="connsiteY490" fmla="*/ 1440 h 30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5927365" h="3055578">
                    <a:moveTo>
                      <a:pt x="2861111" y="570221"/>
                    </a:moveTo>
                    <a:lnTo>
                      <a:pt x="2861111" y="1559468"/>
                    </a:lnTo>
                    <a:lnTo>
                      <a:pt x="3205247" y="1559468"/>
                    </a:lnTo>
                    <a:lnTo>
                      <a:pt x="3234405" y="1558388"/>
                    </a:lnTo>
                    <a:lnTo>
                      <a:pt x="3263563" y="1554068"/>
                    </a:lnTo>
                    <a:lnTo>
                      <a:pt x="3291641" y="1547229"/>
                    </a:lnTo>
                    <a:lnTo>
                      <a:pt x="3317920" y="1537149"/>
                    </a:lnTo>
                    <a:lnTo>
                      <a:pt x="3343118" y="1525269"/>
                    </a:lnTo>
                    <a:lnTo>
                      <a:pt x="3366876" y="1509790"/>
                    </a:lnTo>
                    <a:lnTo>
                      <a:pt x="3389195" y="1493230"/>
                    </a:lnTo>
                    <a:lnTo>
                      <a:pt x="3410073" y="1474871"/>
                    </a:lnTo>
                    <a:lnTo>
                      <a:pt x="3429512" y="1453992"/>
                    </a:lnTo>
                    <a:lnTo>
                      <a:pt x="3446071" y="1431672"/>
                    </a:lnTo>
                    <a:lnTo>
                      <a:pt x="3460470" y="1408273"/>
                    </a:lnTo>
                    <a:lnTo>
                      <a:pt x="3472709" y="1383074"/>
                    </a:lnTo>
                    <a:lnTo>
                      <a:pt x="3482428" y="1354995"/>
                    </a:lnTo>
                    <a:lnTo>
                      <a:pt x="3489628" y="1327276"/>
                    </a:lnTo>
                    <a:lnTo>
                      <a:pt x="3493588" y="1299197"/>
                    </a:lnTo>
                    <a:lnTo>
                      <a:pt x="3496467" y="1268598"/>
                    </a:lnTo>
                    <a:lnTo>
                      <a:pt x="3496467" y="861451"/>
                    </a:lnTo>
                    <a:lnTo>
                      <a:pt x="3493588" y="830852"/>
                    </a:lnTo>
                    <a:lnTo>
                      <a:pt x="3489628" y="801693"/>
                    </a:lnTo>
                    <a:lnTo>
                      <a:pt x="3482428" y="773614"/>
                    </a:lnTo>
                    <a:lnTo>
                      <a:pt x="3472709" y="747335"/>
                    </a:lnTo>
                    <a:lnTo>
                      <a:pt x="3460470" y="722136"/>
                    </a:lnTo>
                    <a:lnTo>
                      <a:pt x="3446071" y="698377"/>
                    </a:lnTo>
                    <a:lnTo>
                      <a:pt x="3429512" y="676058"/>
                    </a:lnTo>
                    <a:lnTo>
                      <a:pt x="3410073" y="655178"/>
                    </a:lnTo>
                    <a:lnTo>
                      <a:pt x="3389195" y="635739"/>
                    </a:lnTo>
                    <a:lnTo>
                      <a:pt x="3366876" y="619179"/>
                    </a:lnTo>
                    <a:lnTo>
                      <a:pt x="3343118" y="605140"/>
                    </a:lnTo>
                    <a:lnTo>
                      <a:pt x="3317920" y="592540"/>
                    </a:lnTo>
                    <a:lnTo>
                      <a:pt x="3291641" y="582821"/>
                    </a:lnTo>
                    <a:lnTo>
                      <a:pt x="3263563" y="575621"/>
                    </a:lnTo>
                    <a:lnTo>
                      <a:pt x="3234405" y="571661"/>
                    </a:lnTo>
                    <a:lnTo>
                      <a:pt x="3205247" y="570221"/>
                    </a:lnTo>
                    <a:close/>
                    <a:moveTo>
                      <a:pt x="4419196" y="0"/>
                    </a:moveTo>
                    <a:lnTo>
                      <a:pt x="5903597" y="0"/>
                    </a:lnTo>
                    <a:lnTo>
                      <a:pt x="5907919" y="1440"/>
                    </a:lnTo>
                    <a:lnTo>
                      <a:pt x="5913681" y="2880"/>
                    </a:lnTo>
                    <a:lnTo>
                      <a:pt x="5917642" y="3960"/>
                    </a:lnTo>
                    <a:lnTo>
                      <a:pt x="5920523" y="6840"/>
                    </a:lnTo>
                    <a:lnTo>
                      <a:pt x="5923404" y="11160"/>
                    </a:lnTo>
                    <a:lnTo>
                      <a:pt x="5926285" y="15480"/>
                    </a:lnTo>
                    <a:lnTo>
                      <a:pt x="5927365" y="19439"/>
                    </a:lnTo>
                    <a:lnTo>
                      <a:pt x="5927365" y="23759"/>
                    </a:lnTo>
                    <a:lnTo>
                      <a:pt x="5927365" y="545022"/>
                    </a:lnTo>
                    <a:lnTo>
                      <a:pt x="5927365" y="550782"/>
                    </a:lnTo>
                    <a:lnTo>
                      <a:pt x="5926285" y="554742"/>
                    </a:lnTo>
                    <a:lnTo>
                      <a:pt x="5923404" y="559061"/>
                    </a:lnTo>
                    <a:lnTo>
                      <a:pt x="5920523" y="563381"/>
                    </a:lnTo>
                    <a:lnTo>
                      <a:pt x="5917642" y="565901"/>
                    </a:lnTo>
                    <a:lnTo>
                      <a:pt x="5913681" y="567341"/>
                    </a:lnTo>
                    <a:lnTo>
                      <a:pt x="5907919" y="568781"/>
                    </a:lnTo>
                    <a:lnTo>
                      <a:pt x="5903597" y="570221"/>
                    </a:lnTo>
                    <a:lnTo>
                      <a:pt x="4964413" y="570221"/>
                    </a:lnTo>
                    <a:lnTo>
                      <a:pt x="4964413" y="2485357"/>
                    </a:lnTo>
                    <a:lnTo>
                      <a:pt x="5903597" y="2485357"/>
                    </a:lnTo>
                    <a:lnTo>
                      <a:pt x="5907919" y="2486797"/>
                    </a:lnTo>
                    <a:lnTo>
                      <a:pt x="5913681" y="2488237"/>
                    </a:lnTo>
                    <a:lnTo>
                      <a:pt x="5917642" y="2489677"/>
                    </a:lnTo>
                    <a:lnTo>
                      <a:pt x="5920523" y="2492197"/>
                    </a:lnTo>
                    <a:lnTo>
                      <a:pt x="5923404" y="2496517"/>
                    </a:lnTo>
                    <a:lnTo>
                      <a:pt x="5926285" y="2500837"/>
                    </a:lnTo>
                    <a:lnTo>
                      <a:pt x="5927365" y="2504797"/>
                    </a:lnTo>
                    <a:lnTo>
                      <a:pt x="5927365" y="2509116"/>
                    </a:lnTo>
                    <a:lnTo>
                      <a:pt x="5927365" y="3030379"/>
                    </a:lnTo>
                    <a:lnTo>
                      <a:pt x="5927365" y="3036139"/>
                    </a:lnTo>
                    <a:lnTo>
                      <a:pt x="5926285" y="3040099"/>
                    </a:lnTo>
                    <a:lnTo>
                      <a:pt x="5923404" y="3044419"/>
                    </a:lnTo>
                    <a:lnTo>
                      <a:pt x="5920523" y="3048738"/>
                    </a:lnTo>
                    <a:lnTo>
                      <a:pt x="5917642" y="3051618"/>
                    </a:lnTo>
                    <a:lnTo>
                      <a:pt x="5913681" y="3052698"/>
                    </a:lnTo>
                    <a:lnTo>
                      <a:pt x="5907919" y="3054138"/>
                    </a:lnTo>
                    <a:lnTo>
                      <a:pt x="5903597" y="3055578"/>
                    </a:lnTo>
                    <a:lnTo>
                      <a:pt x="4419196" y="3055578"/>
                    </a:lnTo>
                    <a:lnTo>
                      <a:pt x="4413794" y="3054138"/>
                    </a:lnTo>
                    <a:lnTo>
                      <a:pt x="4409473" y="3052698"/>
                    </a:lnTo>
                    <a:lnTo>
                      <a:pt x="4405151" y="3051618"/>
                    </a:lnTo>
                    <a:lnTo>
                      <a:pt x="4402630" y="3048738"/>
                    </a:lnTo>
                    <a:lnTo>
                      <a:pt x="4398309" y="3044419"/>
                    </a:lnTo>
                    <a:lnTo>
                      <a:pt x="4396869" y="3040099"/>
                    </a:lnTo>
                    <a:lnTo>
                      <a:pt x="4395788" y="3036139"/>
                    </a:lnTo>
                    <a:lnTo>
                      <a:pt x="4395788" y="3030379"/>
                    </a:lnTo>
                    <a:lnTo>
                      <a:pt x="4395788" y="23759"/>
                    </a:lnTo>
                    <a:lnTo>
                      <a:pt x="4395788" y="19439"/>
                    </a:lnTo>
                    <a:lnTo>
                      <a:pt x="4396869" y="15480"/>
                    </a:lnTo>
                    <a:lnTo>
                      <a:pt x="4398309" y="11160"/>
                    </a:lnTo>
                    <a:lnTo>
                      <a:pt x="4402630" y="6840"/>
                    </a:lnTo>
                    <a:lnTo>
                      <a:pt x="4405151" y="3960"/>
                    </a:lnTo>
                    <a:lnTo>
                      <a:pt x="4409473" y="2880"/>
                    </a:lnTo>
                    <a:lnTo>
                      <a:pt x="4413794" y="1440"/>
                    </a:lnTo>
                    <a:close/>
                    <a:moveTo>
                      <a:pt x="2316108" y="0"/>
                    </a:moveTo>
                    <a:lnTo>
                      <a:pt x="3191208" y="0"/>
                    </a:lnTo>
                    <a:lnTo>
                      <a:pt x="3235845" y="1440"/>
                    </a:lnTo>
                    <a:lnTo>
                      <a:pt x="3280482" y="3960"/>
                    </a:lnTo>
                    <a:lnTo>
                      <a:pt x="3323679" y="9720"/>
                    </a:lnTo>
                    <a:lnTo>
                      <a:pt x="3366876" y="18000"/>
                    </a:lnTo>
                    <a:lnTo>
                      <a:pt x="3410073" y="27719"/>
                    </a:lnTo>
                    <a:lnTo>
                      <a:pt x="3450391" y="38879"/>
                    </a:lnTo>
                    <a:lnTo>
                      <a:pt x="3491068" y="52918"/>
                    </a:lnTo>
                    <a:lnTo>
                      <a:pt x="3531385" y="69838"/>
                    </a:lnTo>
                    <a:lnTo>
                      <a:pt x="3570262" y="86397"/>
                    </a:lnTo>
                    <a:lnTo>
                      <a:pt x="3608060" y="106197"/>
                    </a:lnTo>
                    <a:lnTo>
                      <a:pt x="3644057" y="126716"/>
                    </a:lnTo>
                    <a:lnTo>
                      <a:pt x="3678975" y="149035"/>
                    </a:lnTo>
                    <a:lnTo>
                      <a:pt x="3713892" y="174234"/>
                    </a:lnTo>
                    <a:lnTo>
                      <a:pt x="3747370" y="199433"/>
                    </a:lnTo>
                    <a:lnTo>
                      <a:pt x="3777968" y="227153"/>
                    </a:lnTo>
                    <a:lnTo>
                      <a:pt x="3808566" y="256672"/>
                    </a:lnTo>
                    <a:lnTo>
                      <a:pt x="3838084" y="287271"/>
                    </a:lnTo>
                    <a:lnTo>
                      <a:pt x="3865802" y="317870"/>
                    </a:lnTo>
                    <a:lnTo>
                      <a:pt x="3891000" y="351348"/>
                    </a:lnTo>
                    <a:lnTo>
                      <a:pt x="3915838" y="386267"/>
                    </a:lnTo>
                    <a:lnTo>
                      <a:pt x="3938157" y="421186"/>
                    </a:lnTo>
                    <a:lnTo>
                      <a:pt x="3959036" y="457185"/>
                    </a:lnTo>
                    <a:lnTo>
                      <a:pt x="3978834" y="494984"/>
                    </a:lnTo>
                    <a:lnTo>
                      <a:pt x="3996833" y="533862"/>
                    </a:lnTo>
                    <a:lnTo>
                      <a:pt x="4012312" y="574181"/>
                    </a:lnTo>
                    <a:lnTo>
                      <a:pt x="4025991" y="614860"/>
                    </a:lnTo>
                    <a:lnTo>
                      <a:pt x="4037150" y="656618"/>
                    </a:lnTo>
                    <a:lnTo>
                      <a:pt x="4046869" y="698377"/>
                    </a:lnTo>
                    <a:lnTo>
                      <a:pt x="4055509" y="741575"/>
                    </a:lnTo>
                    <a:lnTo>
                      <a:pt x="4060909" y="785134"/>
                    </a:lnTo>
                    <a:lnTo>
                      <a:pt x="4063788" y="829412"/>
                    </a:lnTo>
                    <a:lnTo>
                      <a:pt x="4065228" y="874051"/>
                    </a:lnTo>
                    <a:lnTo>
                      <a:pt x="4065228" y="1254558"/>
                    </a:lnTo>
                    <a:lnTo>
                      <a:pt x="4063788" y="1300637"/>
                    </a:lnTo>
                    <a:lnTo>
                      <a:pt x="4060909" y="1345275"/>
                    </a:lnTo>
                    <a:lnTo>
                      <a:pt x="4055509" y="1388474"/>
                    </a:lnTo>
                    <a:lnTo>
                      <a:pt x="4046869" y="1431672"/>
                    </a:lnTo>
                    <a:lnTo>
                      <a:pt x="4037150" y="1473431"/>
                    </a:lnTo>
                    <a:lnTo>
                      <a:pt x="4025991" y="1515550"/>
                    </a:lnTo>
                    <a:lnTo>
                      <a:pt x="4012312" y="1555508"/>
                    </a:lnTo>
                    <a:lnTo>
                      <a:pt x="3996833" y="1595827"/>
                    </a:lnTo>
                    <a:lnTo>
                      <a:pt x="3978834" y="1633626"/>
                    </a:lnTo>
                    <a:lnTo>
                      <a:pt x="3959036" y="1671064"/>
                    </a:lnTo>
                    <a:lnTo>
                      <a:pt x="3938157" y="1708863"/>
                    </a:lnTo>
                    <a:lnTo>
                      <a:pt x="3915838" y="1743782"/>
                    </a:lnTo>
                    <a:lnTo>
                      <a:pt x="3891000" y="1778701"/>
                    </a:lnTo>
                    <a:lnTo>
                      <a:pt x="3865802" y="1810740"/>
                    </a:lnTo>
                    <a:lnTo>
                      <a:pt x="3838084" y="1842779"/>
                    </a:lnTo>
                    <a:lnTo>
                      <a:pt x="3808566" y="1873378"/>
                    </a:lnTo>
                    <a:lnTo>
                      <a:pt x="3777968" y="1902537"/>
                    </a:lnTo>
                    <a:lnTo>
                      <a:pt x="3747370" y="1929176"/>
                    </a:lnTo>
                    <a:lnTo>
                      <a:pt x="3713892" y="1955455"/>
                    </a:lnTo>
                    <a:lnTo>
                      <a:pt x="3678975" y="1979214"/>
                    </a:lnTo>
                    <a:lnTo>
                      <a:pt x="3644057" y="2002973"/>
                    </a:lnTo>
                    <a:lnTo>
                      <a:pt x="3608060" y="2023853"/>
                    </a:lnTo>
                    <a:lnTo>
                      <a:pt x="3570262" y="2043292"/>
                    </a:lnTo>
                    <a:lnTo>
                      <a:pt x="3531385" y="2060211"/>
                    </a:lnTo>
                    <a:lnTo>
                      <a:pt x="3491068" y="2075331"/>
                    </a:lnTo>
                    <a:lnTo>
                      <a:pt x="3450391" y="2089370"/>
                    </a:lnTo>
                    <a:lnTo>
                      <a:pt x="3410073" y="2101970"/>
                    </a:lnTo>
                    <a:lnTo>
                      <a:pt x="3366876" y="2111690"/>
                    </a:lnTo>
                    <a:lnTo>
                      <a:pt x="3323679" y="2118889"/>
                    </a:lnTo>
                    <a:lnTo>
                      <a:pt x="3280482" y="2124289"/>
                    </a:lnTo>
                    <a:lnTo>
                      <a:pt x="3235845" y="2128249"/>
                    </a:lnTo>
                    <a:lnTo>
                      <a:pt x="3191208" y="2128249"/>
                    </a:lnTo>
                    <a:lnTo>
                      <a:pt x="2861111" y="2128249"/>
                    </a:lnTo>
                    <a:lnTo>
                      <a:pt x="2861111" y="3030379"/>
                    </a:lnTo>
                    <a:lnTo>
                      <a:pt x="2861111" y="3036139"/>
                    </a:lnTo>
                    <a:lnTo>
                      <a:pt x="2859671" y="3040099"/>
                    </a:lnTo>
                    <a:lnTo>
                      <a:pt x="2856791" y="3044419"/>
                    </a:lnTo>
                    <a:lnTo>
                      <a:pt x="2853912" y="3048738"/>
                    </a:lnTo>
                    <a:lnTo>
                      <a:pt x="2851032" y="3051618"/>
                    </a:lnTo>
                    <a:lnTo>
                      <a:pt x="2847072" y="3052698"/>
                    </a:lnTo>
                    <a:lnTo>
                      <a:pt x="2842752" y="3054138"/>
                    </a:lnTo>
                    <a:lnTo>
                      <a:pt x="2837353" y="3055578"/>
                    </a:lnTo>
                    <a:lnTo>
                      <a:pt x="2316108" y="3055578"/>
                    </a:lnTo>
                    <a:lnTo>
                      <a:pt x="2311789" y="3054138"/>
                    </a:lnTo>
                    <a:lnTo>
                      <a:pt x="2307829" y="3052698"/>
                    </a:lnTo>
                    <a:lnTo>
                      <a:pt x="2303510" y="3051618"/>
                    </a:lnTo>
                    <a:lnTo>
                      <a:pt x="2299190" y="3048738"/>
                    </a:lnTo>
                    <a:lnTo>
                      <a:pt x="2296310" y="3044419"/>
                    </a:lnTo>
                    <a:lnTo>
                      <a:pt x="2293790" y="3040099"/>
                    </a:lnTo>
                    <a:lnTo>
                      <a:pt x="2292350" y="3036139"/>
                    </a:lnTo>
                    <a:lnTo>
                      <a:pt x="2292350" y="3030379"/>
                    </a:lnTo>
                    <a:lnTo>
                      <a:pt x="2292350" y="2032492"/>
                    </a:lnTo>
                    <a:lnTo>
                      <a:pt x="2292350" y="23759"/>
                    </a:lnTo>
                    <a:lnTo>
                      <a:pt x="2292350" y="19439"/>
                    </a:lnTo>
                    <a:lnTo>
                      <a:pt x="2293790" y="15480"/>
                    </a:lnTo>
                    <a:lnTo>
                      <a:pt x="2296310" y="11160"/>
                    </a:lnTo>
                    <a:lnTo>
                      <a:pt x="2299190" y="6840"/>
                    </a:lnTo>
                    <a:lnTo>
                      <a:pt x="2303510" y="3960"/>
                    </a:lnTo>
                    <a:lnTo>
                      <a:pt x="2307829" y="2880"/>
                    </a:lnTo>
                    <a:lnTo>
                      <a:pt x="2311789" y="1440"/>
                    </a:lnTo>
                    <a:close/>
                    <a:moveTo>
                      <a:pt x="982589" y="0"/>
                    </a:moveTo>
                    <a:lnTo>
                      <a:pt x="1031179" y="1440"/>
                    </a:lnTo>
                    <a:lnTo>
                      <a:pt x="1081208" y="5400"/>
                    </a:lnTo>
                    <a:lnTo>
                      <a:pt x="1128718" y="11160"/>
                    </a:lnTo>
                    <a:lnTo>
                      <a:pt x="1177307" y="19439"/>
                    </a:lnTo>
                    <a:lnTo>
                      <a:pt x="1223737" y="30599"/>
                    </a:lnTo>
                    <a:lnTo>
                      <a:pt x="1269447" y="43199"/>
                    </a:lnTo>
                    <a:lnTo>
                      <a:pt x="1315517" y="58678"/>
                    </a:lnTo>
                    <a:lnTo>
                      <a:pt x="1358708" y="75238"/>
                    </a:lnTo>
                    <a:lnTo>
                      <a:pt x="1401899" y="94677"/>
                    </a:lnTo>
                    <a:lnTo>
                      <a:pt x="1443650" y="115556"/>
                    </a:lnTo>
                    <a:lnTo>
                      <a:pt x="1483961" y="138236"/>
                    </a:lnTo>
                    <a:lnTo>
                      <a:pt x="1524633" y="163075"/>
                    </a:lnTo>
                    <a:lnTo>
                      <a:pt x="1562065" y="189714"/>
                    </a:lnTo>
                    <a:lnTo>
                      <a:pt x="1598417" y="218873"/>
                    </a:lnTo>
                    <a:lnTo>
                      <a:pt x="1634769" y="248392"/>
                    </a:lnTo>
                    <a:lnTo>
                      <a:pt x="1667882" y="280431"/>
                    </a:lnTo>
                    <a:lnTo>
                      <a:pt x="1699915" y="313550"/>
                    </a:lnTo>
                    <a:lnTo>
                      <a:pt x="1731948" y="348469"/>
                    </a:lnTo>
                    <a:lnTo>
                      <a:pt x="1761462" y="384827"/>
                    </a:lnTo>
                    <a:lnTo>
                      <a:pt x="1787736" y="422626"/>
                    </a:lnTo>
                    <a:lnTo>
                      <a:pt x="1814370" y="460065"/>
                    </a:lnTo>
                    <a:lnTo>
                      <a:pt x="1838125" y="500383"/>
                    </a:lnTo>
                    <a:lnTo>
                      <a:pt x="1860440" y="542142"/>
                    </a:lnTo>
                    <a:lnTo>
                      <a:pt x="1879876" y="584261"/>
                    </a:lnTo>
                    <a:lnTo>
                      <a:pt x="1897872" y="628539"/>
                    </a:lnTo>
                    <a:lnTo>
                      <a:pt x="1914789" y="672098"/>
                    </a:lnTo>
                    <a:lnTo>
                      <a:pt x="1928466" y="717816"/>
                    </a:lnTo>
                    <a:lnTo>
                      <a:pt x="1939623" y="763895"/>
                    </a:lnTo>
                    <a:lnTo>
                      <a:pt x="1949341" y="811413"/>
                    </a:lnTo>
                    <a:lnTo>
                      <a:pt x="1956540" y="860011"/>
                    </a:lnTo>
                    <a:lnTo>
                      <a:pt x="1960859" y="908970"/>
                    </a:lnTo>
                    <a:lnTo>
                      <a:pt x="1963378" y="957928"/>
                    </a:lnTo>
                    <a:lnTo>
                      <a:pt x="1963378" y="963328"/>
                    </a:lnTo>
                    <a:lnTo>
                      <a:pt x="1961939" y="967288"/>
                    </a:lnTo>
                    <a:lnTo>
                      <a:pt x="1959419" y="971608"/>
                    </a:lnTo>
                    <a:lnTo>
                      <a:pt x="1956540" y="975928"/>
                    </a:lnTo>
                    <a:lnTo>
                      <a:pt x="1953660" y="978807"/>
                    </a:lnTo>
                    <a:lnTo>
                      <a:pt x="1949341" y="981687"/>
                    </a:lnTo>
                    <a:lnTo>
                      <a:pt x="1943943" y="982767"/>
                    </a:lnTo>
                    <a:lnTo>
                      <a:pt x="1939623" y="982767"/>
                    </a:lnTo>
                    <a:lnTo>
                      <a:pt x="1418455" y="982767"/>
                    </a:lnTo>
                    <a:lnTo>
                      <a:pt x="1413057" y="982767"/>
                    </a:lnTo>
                    <a:lnTo>
                      <a:pt x="1408737" y="981687"/>
                    </a:lnTo>
                    <a:lnTo>
                      <a:pt x="1401899" y="975928"/>
                    </a:lnTo>
                    <a:lnTo>
                      <a:pt x="1396140" y="968728"/>
                    </a:lnTo>
                    <a:lnTo>
                      <a:pt x="1394700" y="964768"/>
                    </a:lnTo>
                    <a:lnTo>
                      <a:pt x="1394700" y="960448"/>
                    </a:lnTo>
                    <a:lnTo>
                      <a:pt x="1392181" y="939569"/>
                    </a:lnTo>
                    <a:lnTo>
                      <a:pt x="1390741" y="920129"/>
                    </a:lnTo>
                    <a:lnTo>
                      <a:pt x="1386782" y="900690"/>
                    </a:lnTo>
                    <a:lnTo>
                      <a:pt x="1382463" y="880891"/>
                    </a:lnTo>
                    <a:lnTo>
                      <a:pt x="1376704" y="861451"/>
                    </a:lnTo>
                    <a:lnTo>
                      <a:pt x="1371305" y="843452"/>
                    </a:lnTo>
                    <a:lnTo>
                      <a:pt x="1364107" y="825093"/>
                    </a:lnTo>
                    <a:lnTo>
                      <a:pt x="1355829" y="807093"/>
                    </a:lnTo>
                    <a:lnTo>
                      <a:pt x="1347551" y="790534"/>
                    </a:lnTo>
                    <a:lnTo>
                      <a:pt x="1337833" y="773614"/>
                    </a:lnTo>
                    <a:lnTo>
                      <a:pt x="1328115" y="757055"/>
                    </a:lnTo>
                    <a:lnTo>
                      <a:pt x="1316957" y="741575"/>
                    </a:lnTo>
                    <a:lnTo>
                      <a:pt x="1305800" y="726456"/>
                    </a:lnTo>
                    <a:lnTo>
                      <a:pt x="1293202" y="710976"/>
                    </a:lnTo>
                    <a:lnTo>
                      <a:pt x="1280605" y="696937"/>
                    </a:lnTo>
                    <a:lnTo>
                      <a:pt x="1266568" y="682897"/>
                    </a:lnTo>
                    <a:lnTo>
                      <a:pt x="1252891" y="670658"/>
                    </a:lnTo>
                    <a:lnTo>
                      <a:pt x="1237414" y="658058"/>
                    </a:lnTo>
                    <a:lnTo>
                      <a:pt x="1222298" y="646899"/>
                    </a:lnTo>
                    <a:lnTo>
                      <a:pt x="1206821" y="635739"/>
                    </a:lnTo>
                    <a:lnTo>
                      <a:pt x="1189905" y="626019"/>
                    </a:lnTo>
                    <a:lnTo>
                      <a:pt x="1173348" y="616300"/>
                    </a:lnTo>
                    <a:lnTo>
                      <a:pt x="1154992" y="607660"/>
                    </a:lnTo>
                    <a:lnTo>
                      <a:pt x="1138436" y="599380"/>
                    </a:lnTo>
                    <a:lnTo>
                      <a:pt x="1119000" y="592540"/>
                    </a:lnTo>
                    <a:lnTo>
                      <a:pt x="1100644" y="587141"/>
                    </a:lnTo>
                    <a:lnTo>
                      <a:pt x="1081208" y="581381"/>
                    </a:lnTo>
                    <a:lnTo>
                      <a:pt x="1061772" y="577061"/>
                    </a:lnTo>
                    <a:lnTo>
                      <a:pt x="1042336" y="574181"/>
                    </a:lnTo>
                    <a:lnTo>
                      <a:pt x="1022900" y="571661"/>
                    </a:lnTo>
                    <a:lnTo>
                      <a:pt x="1002025" y="570221"/>
                    </a:lnTo>
                    <a:lnTo>
                      <a:pt x="982589" y="570221"/>
                    </a:lnTo>
                    <a:lnTo>
                      <a:pt x="959914" y="570221"/>
                    </a:lnTo>
                    <a:lnTo>
                      <a:pt x="939038" y="571661"/>
                    </a:lnTo>
                    <a:lnTo>
                      <a:pt x="919603" y="574181"/>
                    </a:lnTo>
                    <a:lnTo>
                      <a:pt x="898727" y="578501"/>
                    </a:lnTo>
                    <a:lnTo>
                      <a:pt x="879291" y="582821"/>
                    </a:lnTo>
                    <a:lnTo>
                      <a:pt x="859855" y="588221"/>
                    </a:lnTo>
                    <a:lnTo>
                      <a:pt x="840420" y="595420"/>
                    </a:lnTo>
                    <a:lnTo>
                      <a:pt x="820624" y="602260"/>
                    </a:lnTo>
                    <a:lnTo>
                      <a:pt x="802628" y="610540"/>
                    </a:lnTo>
                    <a:lnTo>
                      <a:pt x="784632" y="619179"/>
                    </a:lnTo>
                    <a:lnTo>
                      <a:pt x="767715" y="628539"/>
                    </a:lnTo>
                    <a:lnTo>
                      <a:pt x="751159" y="640059"/>
                    </a:lnTo>
                    <a:lnTo>
                      <a:pt x="734242" y="651218"/>
                    </a:lnTo>
                    <a:lnTo>
                      <a:pt x="719126" y="663458"/>
                    </a:lnTo>
                    <a:lnTo>
                      <a:pt x="703649" y="677498"/>
                    </a:lnTo>
                    <a:lnTo>
                      <a:pt x="689612" y="690097"/>
                    </a:lnTo>
                    <a:lnTo>
                      <a:pt x="675935" y="705577"/>
                    </a:lnTo>
                    <a:lnTo>
                      <a:pt x="663338" y="719256"/>
                    </a:lnTo>
                    <a:lnTo>
                      <a:pt x="650740" y="736176"/>
                    </a:lnTo>
                    <a:lnTo>
                      <a:pt x="639583" y="751295"/>
                    </a:lnTo>
                    <a:lnTo>
                      <a:pt x="628425" y="768215"/>
                    </a:lnTo>
                    <a:lnTo>
                      <a:pt x="618707" y="786214"/>
                    </a:lnTo>
                    <a:lnTo>
                      <a:pt x="610429" y="803133"/>
                    </a:lnTo>
                    <a:lnTo>
                      <a:pt x="602151" y="822573"/>
                    </a:lnTo>
                    <a:lnTo>
                      <a:pt x="593873" y="840572"/>
                    </a:lnTo>
                    <a:lnTo>
                      <a:pt x="588114" y="860011"/>
                    </a:lnTo>
                    <a:lnTo>
                      <a:pt x="582355" y="879811"/>
                    </a:lnTo>
                    <a:lnTo>
                      <a:pt x="576956" y="899250"/>
                    </a:lnTo>
                    <a:lnTo>
                      <a:pt x="574077" y="920129"/>
                    </a:lnTo>
                    <a:lnTo>
                      <a:pt x="571197" y="941009"/>
                    </a:lnTo>
                    <a:lnTo>
                      <a:pt x="570118" y="961888"/>
                    </a:lnTo>
                    <a:lnTo>
                      <a:pt x="568678" y="982767"/>
                    </a:lnTo>
                    <a:lnTo>
                      <a:pt x="568678" y="2072811"/>
                    </a:lnTo>
                    <a:lnTo>
                      <a:pt x="570118" y="2093690"/>
                    </a:lnTo>
                    <a:lnTo>
                      <a:pt x="571197" y="2114570"/>
                    </a:lnTo>
                    <a:lnTo>
                      <a:pt x="574077" y="2135449"/>
                    </a:lnTo>
                    <a:lnTo>
                      <a:pt x="576956" y="2156328"/>
                    </a:lnTo>
                    <a:lnTo>
                      <a:pt x="582355" y="2175768"/>
                    </a:lnTo>
                    <a:lnTo>
                      <a:pt x="588114" y="2195567"/>
                    </a:lnTo>
                    <a:lnTo>
                      <a:pt x="593873" y="2215006"/>
                    </a:lnTo>
                    <a:lnTo>
                      <a:pt x="602151" y="2233006"/>
                    </a:lnTo>
                    <a:lnTo>
                      <a:pt x="610429" y="2251005"/>
                    </a:lnTo>
                    <a:lnTo>
                      <a:pt x="618707" y="2269364"/>
                    </a:lnTo>
                    <a:lnTo>
                      <a:pt x="628425" y="2287364"/>
                    </a:lnTo>
                    <a:lnTo>
                      <a:pt x="639583" y="2304283"/>
                    </a:lnTo>
                    <a:lnTo>
                      <a:pt x="650740" y="2319403"/>
                    </a:lnTo>
                    <a:lnTo>
                      <a:pt x="663338" y="2334882"/>
                    </a:lnTo>
                    <a:lnTo>
                      <a:pt x="675935" y="2350002"/>
                    </a:lnTo>
                    <a:lnTo>
                      <a:pt x="689612" y="2364041"/>
                    </a:lnTo>
                    <a:lnTo>
                      <a:pt x="703649" y="2378081"/>
                    </a:lnTo>
                    <a:lnTo>
                      <a:pt x="719126" y="2392120"/>
                    </a:lnTo>
                    <a:lnTo>
                      <a:pt x="734242" y="2403280"/>
                    </a:lnTo>
                    <a:lnTo>
                      <a:pt x="751159" y="2415520"/>
                    </a:lnTo>
                    <a:lnTo>
                      <a:pt x="767715" y="2425599"/>
                    </a:lnTo>
                    <a:lnTo>
                      <a:pt x="784632" y="2435319"/>
                    </a:lnTo>
                    <a:lnTo>
                      <a:pt x="802628" y="2445039"/>
                    </a:lnTo>
                    <a:lnTo>
                      <a:pt x="820624" y="2453318"/>
                    </a:lnTo>
                    <a:lnTo>
                      <a:pt x="840420" y="2460158"/>
                    </a:lnTo>
                    <a:lnTo>
                      <a:pt x="859855" y="2467358"/>
                    </a:lnTo>
                    <a:lnTo>
                      <a:pt x="879291" y="2472758"/>
                    </a:lnTo>
                    <a:lnTo>
                      <a:pt x="898727" y="2477077"/>
                    </a:lnTo>
                    <a:lnTo>
                      <a:pt x="919603" y="2481397"/>
                    </a:lnTo>
                    <a:lnTo>
                      <a:pt x="939038" y="2483917"/>
                    </a:lnTo>
                    <a:lnTo>
                      <a:pt x="959914" y="2485357"/>
                    </a:lnTo>
                    <a:lnTo>
                      <a:pt x="982589" y="2485357"/>
                    </a:lnTo>
                    <a:lnTo>
                      <a:pt x="1003465" y="2485357"/>
                    </a:lnTo>
                    <a:lnTo>
                      <a:pt x="1024340" y="2483917"/>
                    </a:lnTo>
                    <a:lnTo>
                      <a:pt x="1045216" y="2481397"/>
                    </a:lnTo>
                    <a:lnTo>
                      <a:pt x="1064652" y="2477077"/>
                    </a:lnTo>
                    <a:lnTo>
                      <a:pt x="1085527" y="2472758"/>
                    </a:lnTo>
                    <a:lnTo>
                      <a:pt x="1104963" y="2467358"/>
                    </a:lnTo>
                    <a:lnTo>
                      <a:pt x="1124399" y="2460158"/>
                    </a:lnTo>
                    <a:lnTo>
                      <a:pt x="1142755" y="2453318"/>
                    </a:lnTo>
                    <a:lnTo>
                      <a:pt x="1160751" y="2445039"/>
                    </a:lnTo>
                    <a:lnTo>
                      <a:pt x="1178747" y="2435319"/>
                    </a:lnTo>
                    <a:lnTo>
                      <a:pt x="1195663" y="2425599"/>
                    </a:lnTo>
                    <a:lnTo>
                      <a:pt x="1212220" y="2415520"/>
                    </a:lnTo>
                    <a:lnTo>
                      <a:pt x="1229136" y="2403280"/>
                    </a:lnTo>
                    <a:lnTo>
                      <a:pt x="1244253" y="2392120"/>
                    </a:lnTo>
                    <a:lnTo>
                      <a:pt x="1259729" y="2378081"/>
                    </a:lnTo>
                    <a:lnTo>
                      <a:pt x="1273766" y="2364041"/>
                    </a:lnTo>
                    <a:lnTo>
                      <a:pt x="1287444" y="2350002"/>
                    </a:lnTo>
                    <a:lnTo>
                      <a:pt x="1300041" y="2334882"/>
                    </a:lnTo>
                    <a:lnTo>
                      <a:pt x="1312638" y="2319403"/>
                    </a:lnTo>
                    <a:lnTo>
                      <a:pt x="1323796" y="2304283"/>
                    </a:lnTo>
                    <a:lnTo>
                      <a:pt x="1334953" y="2287364"/>
                    </a:lnTo>
                    <a:lnTo>
                      <a:pt x="1344671" y="2269364"/>
                    </a:lnTo>
                    <a:lnTo>
                      <a:pt x="1354389" y="2251005"/>
                    </a:lnTo>
                    <a:lnTo>
                      <a:pt x="1363027" y="2233006"/>
                    </a:lnTo>
                    <a:lnTo>
                      <a:pt x="1369866" y="2215006"/>
                    </a:lnTo>
                    <a:lnTo>
                      <a:pt x="1376704" y="2195567"/>
                    </a:lnTo>
                    <a:lnTo>
                      <a:pt x="1382463" y="2175768"/>
                    </a:lnTo>
                    <a:lnTo>
                      <a:pt x="1386782" y="2156328"/>
                    </a:lnTo>
                    <a:lnTo>
                      <a:pt x="1390741" y="2135449"/>
                    </a:lnTo>
                    <a:lnTo>
                      <a:pt x="1393621" y="2114570"/>
                    </a:lnTo>
                    <a:lnTo>
                      <a:pt x="1394700" y="2093690"/>
                    </a:lnTo>
                    <a:lnTo>
                      <a:pt x="1394700" y="2072811"/>
                    </a:lnTo>
                    <a:lnTo>
                      <a:pt x="1394700" y="2026733"/>
                    </a:lnTo>
                    <a:lnTo>
                      <a:pt x="1006344" y="2026733"/>
                    </a:lnTo>
                    <a:lnTo>
                      <a:pt x="1000585" y="2025293"/>
                    </a:lnTo>
                    <a:lnTo>
                      <a:pt x="996266" y="2023853"/>
                    </a:lnTo>
                    <a:lnTo>
                      <a:pt x="992307" y="2022413"/>
                    </a:lnTo>
                    <a:lnTo>
                      <a:pt x="989428" y="2019533"/>
                    </a:lnTo>
                    <a:lnTo>
                      <a:pt x="986548" y="2015573"/>
                    </a:lnTo>
                    <a:lnTo>
                      <a:pt x="983669" y="2011253"/>
                    </a:lnTo>
                    <a:lnTo>
                      <a:pt x="982589" y="2007293"/>
                    </a:lnTo>
                    <a:lnTo>
                      <a:pt x="982589" y="2002973"/>
                    </a:lnTo>
                    <a:lnTo>
                      <a:pt x="982589" y="1479191"/>
                    </a:lnTo>
                    <a:lnTo>
                      <a:pt x="982589" y="1473431"/>
                    </a:lnTo>
                    <a:lnTo>
                      <a:pt x="983669" y="1469471"/>
                    </a:lnTo>
                    <a:lnTo>
                      <a:pt x="986548" y="1465151"/>
                    </a:lnTo>
                    <a:lnTo>
                      <a:pt x="989428" y="1461191"/>
                    </a:lnTo>
                    <a:lnTo>
                      <a:pt x="992307" y="1458312"/>
                    </a:lnTo>
                    <a:lnTo>
                      <a:pt x="996266" y="1456872"/>
                    </a:lnTo>
                    <a:lnTo>
                      <a:pt x="1000585" y="1455432"/>
                    </a:lnTo>
                    <a:lnTo>
                      <a:pt x="1006344" y="1453992"/>
                    </a:lnTo>
                    <a:lnTo>
                      <a:pt x="1939623" y="1453992"/>
                    </a:lnTo>
                    <a:lnTo>
                      <a:pt x="1945382" y="1455432"/>
                    </a:lnTo>
                    <a:lnTo>
                      <a:pt x="1949341" y="1456872"/>
                    </a:lnTo>
                    <a:lnTo>
                      <a:pt x="1953660" y="1458312"/>
                    </a:lnTo>
                    <a:lnTo>
                      <a:pt x="1956540" y="1461191"/>
                    </a:lnTo>
                    <a:lnTo>
                      <a:pt x="1959419" y="1465151"/>
                    </a:lnTo>
                    <a:lnTo>
                      <a:pt x="1961939" y="1469471"/>
                    </a:lnTo>
                    <a:lnTo>
                      <a:pt x="1963378" y="1473431"/>
                    </a:lnTo>
                    <a:lnTo>
                      <a:pt x="1963378" y="1479191"/>
                    </a:lnTo>
                    <a:lnTo>
                      <a:pt x="1963378" y="1648745"/>
                    </a:lnTo>
                    <a:lnTo>
                      <a:pt x="1963378" y="1905417"/>
                    </a:lnTo>
                    <a:lnTo>
                      <a:pt x="1963378" y="2072811"/>
                    </a:lnTo>
                    <a:lnTo>
                      <a:pt x="1961939" y="2122849"/>
                    </a:lnTo>
                    <a:lnTo>
                      <a:pt x="1959419" y="2173248"/>
                    </a:lnTo>
                    <a:lnTo>
                      <a:pt x="1952221" y="2221846"/>
                    </a:lnTo>
                    <a:lnTo>
                      <a:pt x="1943943" y="2270444"/>
                    </a:lnTo>
                    <a:lnTo>
                      <a:pt x="1932785" y="2317963"/>
                    </a:lnTo>
                    <a:lnTo>
                      <a:pt x="1920188" y="2364041"/>
                    </a:lnTo>
                    <a:lnTo>
                      <a:pt x="1905071" y="2410120"/>
                    </a:lnTo>
                    <a:lnTo>
                      <a:pt x="1886715" y="2454758"/>
                    </a:lnTo>
                    <a:lnTo>
                      <a:pt x="1867279" y="2497957"/>
                    </a:lnTo>
                    <a:lnTo>
                      <a:pt x="1844964" y="2541155"/>
                    </a:lnTo>
                    <a:lnTo>
                      <a:pt x="1821209" y="2581474"/>
                    </a:lnTo>
                    <a:lnTo>
                      <a:pt x="1796374" y="2622153"/>
                    </a:lnTo>
                    <a:lnTo>
                      <a:pt x="1768300" y="2659591"/>
                    </a:lnTo>
                    <a:lnTo>
                      <a:pt x="1739146" y="2697390"/>
                    </a:lnTo>
                    <a:lnTo>
                      <a:pt x="1708553" y="2733389"/>
                    </a:lnTo>
                    <a:lnTo>
                      <a:pt x="1676520" y="2767228"/>
                    </a:lnTo>
                    <a:lnTo>
                      <a:pt x="1641608" y="2798907"/>
                    </a:lnTo>
                    <a:lnTo>
                      <a:pt x="1606695" y="2830946"/>
                    </a:lnTo>
                    <a:lnTo>
                      <a:pt x="1568903" y="2860465"/>
                    </a:lnTo>
                    <a:lnTo>
                      <a:pt x="1531471" y="2886744"/>
                    </a:lnTo>
                    <a:lnTo>
                      <a:pt x="1491160" y="2913383"/>
                    </a:lnTo>
                    <a:lnTo>
                      <a:pt x="1450489" y="2937142"/>
                    </a:lnTo>
                    <a:lnTo>
                      <a:pt x="1407298" y="2958021"/>
                    </a:lnTo>
                    <a:lnTo>
                      <a:pt x="1364107" y="2977461"/>
                    </a:lnTo>
                    <a:lnTo>
                      <a:pt x="1319477" y="2995820"/>
                    </a:lnTo>
                    <a:lnTo>
                      <a:pt x="1273766" y="3010940"/>
                    </a:lnTo>
                    <a:lnTo>
                      <a:pt x="1227696" y="3023539"/>
                    </a:lnTo>
                    <a:lnTo>
                      <a:pt x="1180187" y="3034699"/>
                    </a:lnTo>
                    <a:lnTo>
                      <a:pt x="1131597" y="3042979"/>
                    </a:lnTo>
                    <a:lnTo>
                      <a:pt x="1082648" y="3050178"/>
                    </a:lnTo>
                    <a:lnTo>
                      <a:pt x="1032618" y="3054138"/>
                    </a:lnTo>
                    <a:lnTo>
                      <a:pt x="982589" y="3055578"/>
                    </a:lnTo>
                    <a:lnTo>
                      <a:pt x="930760" y="3054138"/>
                    </a:lnTo>
                    <a:lnTo>
                      <a:pt x="882171" y="3050178"/>
                    </a:lnTo>
                    <a:lnTo>
                      <a:pt x="831781" y="3042979"/>
                    </a:lnTo>
                    <a:lnTo>
                      <a:pt x="784632" y="3034699"/>
                    </a:lnTo>
                    <a:lnTo>
                      <a:pt x="737122" y="3023539"/>
                    </a:lnTo>
                    <a:lnTo>
                      <a:pt x="689612" y="3010940"/>
                    </a:lnTo>
                    <a:lnTo>
                      <a:pt x="643902" y="2995820"/>
                    </a:lnTo>
                    <a:lnTo>
                      <a:pt x="599271" y="2977461"/>
                    </a:lnTo>
                    <a:lnTo>
                      <a:pt x="556081" y="2958021"/>
                    </a:lnTo>
                    <a:lnTo>
                      <a:pt x="514330" y="2937142"/>
                    </a:lnTo>
                    <a:lnTo>
                      <a:pt x="472219" y="2913383"/>
                    </a:lnTo>
                    <a:lnTo>
                      <a:pt x="433347" y="2886744"/>
                    </a:lnTo>
                    <a:lnTo>
                      <a:pt x="394475" y="2860465"/>
                    </a:lnTo>
                    <a:lnTo>
                      <a:pt x="356684" y="2830946"/>
                    </a:lnTo>
                    <a:lnTo>
                      <a:pt x="322131" y="2798907"/>
                    </a:lnTo>
                    <a:lnTo>
                      <a:pt x="287218" y="2767228"/>
                    </a:lnTo>
                    <a:lnTo>
                      <a:pt x="254825" y="2733389"/>
                    </a:lnTo>
                    <a:lnTo>
                      <a:pt x="224232" y="2697390"/>
                    </a:lnTo>
                    <a:lnTo>
                      <a:pt x="195078" y="2659591"/>
                    </a:lnTo>
                    <a:lnTo>
                      <a:pt x="167004" y="2622153"/>
                    </a:lnTo>
                    <a:lnTo>
                      <a:pt x="142170" y="2581474"/>
                    </a:lnTo>
                    <a:lnTo>
                      <a:pt x="118415" y="2541155"/>
                    </a:lnTo>
                    <a:lnTo>
                      <a:pt x="96100" y="2497957"/>
                    </a:lnTo>
                    <a:lnTo>
                      <a:pt x="76664" y="2454758"/>
                    </a:lnTo>
                    <a:lnTo>
                      <a:pt x="59747" y="2410120"/>
                    </a:lnTo>
                    <a:lnTo>
                      <a:pt x="44631" y="2364041"/>
                    </a:lnTo>
                    <a:lnTo>
                      <a:pt x="30594" y="2317963"/>
                    </a:lnTo>
                    <a:lnTo>
                      <a:pt x="19436" y="2270444"/>
                    </a:lnTo>
                    <a:lnTo>
                      <a:pt x="11158" y="2221846"/>
                    </a:lnTo>
                    <a:lnTo>
                      <a:pt x="5399" y="2173248"/>
                    </a:lnTo>
                    <a:lnTo>
                      <a:pt x="1440" y="2122849"/>
                    </a:lnTo>
                    <a:lnTo>
                      <a:pt x="0" y="2072811"/>
                    </a:lnTo>
                    <a:lnTo>
                      <a:pt x="0" y="982767"/>
                    </a:lnTo>
                    <a:lnTo>
                      <a:pt x="1440" y="932729"/>
                    </a:lnTo>
                    <a:lnTo>
                      <a:pt x="5399" y="882331"/>
                    </a:lnTo>
                    <a:lnTo>
                      <a:pt x="11158" y="833732"/>
                    </a:lnTo>
                    <a:lnTo>
                      <a:pt x="19436" y="785134"/>
                    </a:lnTo>
                    <a:lnTo>
                      <a:pt x="30594" y="737616"/>
                    </a:lnTo>
                    <a:lnTo>
                      <a:pt x="44631" y="690097"/>
                    </a:lnTo>
                    <a:lnTo>
                      <a:pt x="59747" y="645459"/>
                    </a:lnTo>
                    <a:lnTo>
                      <a:pt x="76664" y="600820"/>
                    </a:lnTo>
                    <a:lnTo>
                      <a:pt x="96100" y="556182"/>
                    </a:lnTo>
                    <a:lnTo>
                      <a:pt x="118415" y="514423"/>
                    </a:lnTo>
                    <a:lnTo>
                      <a:pt x="142170" y="474104"/>
                    </a:lnTo>
                    <a:lnTo>
                      <a:pt x="167004" y="433426"/>
                    </a:lnTo>
                    <a:lnTo>
                      <a:pt x="195078" y="394547"/>
                    </a:lnTo>
                    <a:lnTo>
                      <a:pt x="224232" y="358188"/>
                    </a:lnTo>
                    <a:lnTo>
                      <a:pt x="254825" y="322189"/>
                    </a:lnTo>
                    <a:lnTo>
                      <a:pt x="287218" y="288351"/>
                    </a:lnTo>
                    <a:lnTo>
                      <a:pt x="322131" y="255232"/>
                    </a:lnTo>
                    <a:lnTo>
                      <a:pt x="356684" y="224633"/>
                    </a:lnTo>
                    <a:lnTo>
                      <a:pt x="394475" y="195114"/>
                    </a:lnTo>
                    <a:lnTo>
                      <a:pt x="433347" y="168834"/>
                    </a:lnTo>
                    <a:lnTo>
                      <a:pt x="472219" y="142195"/>
                    </a:lnTo>
                    <a:lnTo>
                      <a:pt x="514330" y="118436"/>
                    </a:lnTo>
                    <a:lnTo>
                      <a:pt x="556081" y="97557"/>
                    </a:lnTo>
                    <a:lnTo>
                      <a:pt x="599271" y="78118"/>
                    </a:lnTo>
                    <a:lnTo>
                      <a:pt x="643902" y="59758"/>
                    </a:lnTo>
                    <a:lnTo>
                      <a:pt x="689612" y="44639"/>
                    </a:lnTo>
                    <a:lnTo>
                      <a:pt x="737122" y="30599"/>
                    </a:lnTo>
                    <a:lnTo>
                      <a:pt x="784632" y="20879"/>
                    </a:lnTo>
                    <a:lnTo>
                      <a:pt x="831781" y="11160"/>
                    </a:lnTo>
                    <a:lnTo>
                      <a:pt x="882171" y="5400"/>
                    </a:lnTo>
                    <a:lnTo>
                      <a:pt x="930760" y="14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sp>
            <p:nvSpPr>
              <p:cNvPr id="14" name="Freeform 3">
                <a:extLst>
                  <a:ext uri="{FF2B5EF4-FFF2-40B4-BE49-F238E27FC236}">
                    <a16:creationId xmlns:a16="http://schemas.microsoft.com/office/drawing/2014/main" id="{C35B4EE8-8395-564D-ABF4-A561CC98B679}"/>
                  </a:ext>
                </a:extLst>
              </p:cNvPr>
              <p:cNvSpPr>
                <a:spLocks noChangeArrowheads="1"/>
              </p:cNvSpPr>
              <p:nvPr/>
            </p:nvSpPr>
            <p:spPr bwMode="auto">
              <a:xfrm>
                <a:off x="4011613" y="3097213"/>
                <a:ext cx="1924050" cy="1363662"/>
              </a:xfrm>
              <a:custGeom>
                <a:avLst/>
                <a:gdLst>
                  <a:gd name="T0" fmla="*/ 5322 w 5343"/>
                  <a:gd name="T1" fmla="*/ 2648 h 3787"/>
                  <a:gd name="T2" fmla="*/ 2671 w 5343"/>
                  <a:gd name="T3" fmla="*/ 0 h 3787"/>
                  <a:gd name="T4" fmla="*/ 19 w 5343"/>
                  <a:gd name="T5" fmla="*/ 2648 h 3787"/>
                  <a:gd name="T6" fmla="*/ 19 w 5343"/>
                  <a:gd name="T7" fmla="*/ 2648 h 3787"/>
                  <a:gd name="T8" fmla="*/ 11 w 5343"/>
                  <a:gd name="T9" fmla="*/ 2659 h 3787"/>
                  <a:gd name="T10" fmla="*/ 3 w 5343"/>
                  <a:gd name="T11" fmla="*/ 2671 h 3787"/>
                  <a:gd name="T12" fmla="*/ 0 w 5343"/>
                  <a:gd name="T13" fmla="*/ 2682 h 3787"/>
                  <a:gd name="T14" fmla="*/ 0 w 5343"/>
                  <a:gd name="T15" fmla="*/ 2698 h 3787"/>
                  <a:gd name="T16" fmla="*/ 0 w 5343"/>
                  <a:gd name="T17" fmla="*/ 2710 h 3787"/>
                  <a:gd name="T18" fmla="*/ 3 w 5343"/>
                  <a:gd name="T19" fmla="*/ 2721 h 3787"/>
                  <a:gd name="T20" fmla="*/ 11 w 5343"/>
                  <a:gd name="T21" fmla="*/ 2733 h 3787"/>
                  <a:gd name="T22" fmla="*/ 19 w 5343"/>
                  <a:gd name="T23" fmla="*/ 2745 h 3787"/>
                  <a:gd name="T24" fmla="*/ 1041 w 5343"/>
                  <a:gd name="T25" fmla="*/ 3767 h 3787"/>
                  <a:gd name="T26" fmla="*/ 1041 w 5343"/>
                  <a:gd name="T27" fmla="*/ 3767 h 3787"/>
                  <a:gd name="T28" fmla="*/ 1053 w 5343"/>
                  <a:gd name="T29" fmla="*/ 3775 h 3787"/>
                  <a:gd name="T30" fmla="*/ 1064 w 5343"/>
                  <a:gd name="T31" fmla="*/ 3782 h 3787"/>
                  <a:gd name="T32" fmla="*/ 1076 w 5343"/>
                  <a:gd name="T33" fmla="*/ 3786 h 3787"/>
                  <a:gd name="T34" fmla="*/ 1088 w 5343"/>
                  <a:gd name="T35" fmla="*/ 3786 h 3787"/>
                  <a:gd name="T36" fmla="*/ 1103 w 5343"/>
                  <a:gd name="T37" fmla="*/ 3786 h 3787"/>
                  <a:gd name="T38" fmla="*/ 1114 w 5343"/>
                  <a:gd name="T39" fmla="*/ 3782 h 3787"/>
                  <a:gd name="T40" fmla="*/ 1126 w 5343"/>
                  <a:gd name="T41" fmla="*/ 3775 h 3787"/>
                  <a:gd name="T42" fmla="*/ 1138 w 5343"/>
                  <a:gd name="T43" fmla="*/ 3767 h 3787"/>
                  <a:gd name="T44" fmla="*/ 2671 w 5343"/>
                  <a:gd name="T45" fmla="*/ 2233 h 3787"/>
                  <a:gd name="T46" fmla="*/ 4203 w 5343"/>
                  <a:gd name="T47" fmla="*/ 3767 h 3787"/>
                  <a:gd name="T48" fmla="*/ 4203 w 5343"/>
                  <a:gd name="T49" fmla="*/ 3767 h 3787"/>
                  <a:gd name="T50" fmla="*/ 4215 w 5343"/>
                  <a:gd name="T51" fmla="*/ 3775 h 3787"/>
                  <a:gd name="T52" fmla="*/ 4226 w 5343"/>
                  <a:gd name="T53" fmla="*/ 3782 h 3787"/>
                  <a:gd name="T54" fmla="*/ 4238 w 5343"/>
                  <a:gd name="T55" fmla="*/ 3786 h 3787"/>
                  <a:gd name="T56" fmla="*/ 4250 w 5343"/>
                  <a:gd name="T57" fmla="*/ 3786 h 3787"/>
                  <a:gd name="T58" fmla="*/ 4261 w 5343"/>
                  <a:gd name="T59" fmla="*/ 3786 h 3787"/>
                  <a:gd name="T60" fmla="*/ 4277 w 5343"/>
                  <a:gd name="T61" fmla="*/ 3782 h 3787"/>
                  <a:gd name="T62" fmla="*/ 4288 w 5343"/>
                  <a:gd name="T63" fmla="*/ 3775 h 3787"/>
                  <a:gd name="T64" fmla="*/ 4296 w 5343"/>
                  <a:gd name="T65" fmla="*/ 3767 h 3787"/>
                  <a:gd name="T66" fmla="*/ 5322 w 5343"/>
                  <a:gd name="T67" fmla="*/ 2745 h 3787"/>
                  <a:gd name="T68" fmla="*/ 5322 w 5343"/>
                  <a:gd name="T69" fmla="*/ 2745 h 3787"/>
                  <a:gd name="T70" fmla="*/ 5330 w 5343"/>
                  <a:gd name="T71" fmla="*/ 2733 h 3787"/>
                  <a:gd name="T72" fmla="*/ 5334 w 5343"/>
                  <a:gd name="T73" fmla="*/ 2721 h 3787"/>
                  <a:gd name="T74" fmla="*/ 5338 w 5343"/>
                  <a:gd name="T75" fmla="*/ 2710 h 3787"/>
                  <a:gd name="T76" fmla="*/ 5342 w 5343"/>
                  <a:gd name="T77" fmla="*/ 2698 h 3787"/>
                  <a:gd name="T78" fmla="*/ 5338 w 5343"/>
                  <a:gd name="T79" fmla="*/ 2682 h 3787"/>
                  <a:gd name="T80" fmla="*/ 5334 w 5343"/>
                  <a:gd name="T81" fmla="*/ 2671 h 3787"/>
                  <a:gd name="T82" fmla="*/ 5330 w 5343"/>
                  <a:gd name="T83" fmla="*/ 2659 h 3787"/>
                  <a:gd name="T84" fmla="*/ 5322 w 5343"/>
                  <a:gd name="T85" fmla="*/ 2648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3" h="3787">
                    <a:moveTo>
                      <a:pt x="5322" y="2648"/>
                    </a:moveTo>
                    <a:lnTo>
                      <a:pt x="2671" y="0"/>
                    </a:lnTo>
                    <a:lnTo>
                      <a:pt x="19" y="2648"/>
                    </a:lnTo>
                    <a:lnTo>
                      <a:pt x="19" y="2648"/>
                    </a:lnTo>
                    <a:lnTo>
                      <a:pt x="11" y="2659"/>
                    </a:lnTo>
                    <a:lnTo>
                      <a:pt x="3" y="2671"/>
                    </a:lnTo>
                    <a:lnTo>
                      <a:pt x="0" y="2682"/>
                    </a:lnTo>
                    <a:lnTo>
                      <a:pt x="0" y="2698"/>
                    </a:lnTo>
                    <a:lnTo>
                      <a:pt x="0" y="2710"/>
                    </a:lnTo>
                    <a:lnTo>
                      <a:pt x="3" y="2721"/>
                    </a:lnTo>
                    <a:lnTo>
                      <a:pt x="11" y="2733"/>
                    </a:lnTo>
                    <a:lnTo>
                      <a:pt x="19" y="2745"/>
                    </a:lnTo>
                    <a:lnTo>
                      <a:pt x="1041" y="3767"/>
                    </a:lnTo>
                    <a:lnTo>
                      <a:pt x="1041" y="3767"/>
                    </a:lnTo>
                    <a:lnTo>
                      <a:pt x="1053" y="3775"/>
                    </a:lnTo>
                    <a:lnTo>
                      <a:pt x="1064" y="3782"/>
                    </a:lnTo>
                    <a:lnTo>
                      <a:pt x="1076" y="3786"/>
                    </a:lnTo>
                    <a:lnTo>
                      <a:pt x="1088" y="3786"/>
                    </a:lnTo>
                    <a:lnTo>
                      <a:pt x="1103" y="3786"/>
                    </a:lnTo>
                    <a:lnTo>
                      <a:pt x="1114" y="3782"/>
                    </a:lnTo>
                    <a:lnTo>
                      <a:pt x="1126" y="3775"/>
                    </a:lnTo>
                    <a:lnTo>
                      <a:pt x="1138" y="3767"/>
                    </a:lnTo>
                    <a:lnTo>
                      <a:pt x="2671" y="2233"/>
                    </a:lnTo>
                    <a:lnTo>
                      <a:pt x="4203" y="3767"/>
                    </a:lnTo>
                    <a:lnTo>
                      <a:pt x="4203" y="3767"/>
                    </a:lnTo>
                    <a:lnTo>
                      <a:pt x="4215" y="3775"/>
                    </a:lnTo>
                    <a:lnTo>
                      <a:pt x="4226" y="3782"/>
                    </a:lnTo>
                    <a:lnTo>
                      <a:pt x="4238" y="3786"/>
                    </a:lnTo>
                    <a:lnTo>
                      <a:pt x="4250" y="3786"/>
                    </a:lnTo>
                    <a:lnTo>
                      <a:pt x="4261" y="3786"/>
                    </a:lnTo>
                    <a:lnTo>
                      <a:pt x="4277" y="3782"/>
                    </a:lnTo>
                    <a:lnTo>
                      <a:pt x="4288" y="3775"/>
                    </a:lnTo>
                    <a:lnTo>
                      <a:pt x="4296" y="3767"/>
                    </a:lnTo>
                    <a:lnTo>
                      <a:pt x="5322" y="2745"/>
                    </a:lnTo>
                    <a:lnTo>
                      <a:pt x="5322" y="2745"/>
                    </a:lnTo>
                    <a:lnTo>
                      <a:pt x="5330" y="2733"/>
                    </a:lnTo>
                    <a:lnTo>
                      <a:pt x="5334" y="2721"/>
                    </a:lnTo>
                    <a:lnTo>
                      <a:pt x="5338" y="2710"/>
                    </a:lnTo>
                    <a:lnTo>
                      <a:pt x="5342" y="2698"/>
                    </a:lnTo>
                    <a:lnTo>
                      <a:pt x="5338" y="2682"/>
                    </a:lnTo>
                    <a:lnTo>
                      <a:pt x="5334" y="2671"/>
                    </a:lnTo>
                    <a:lnTo>
                      <a:pt x="5330" y="2659"/>
                    </a:lnTo>
                    <a:lnTo>
                      <a:pt x="5322" y="2648"/>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2" name="Freeform 11">
              <a:extLst>
                <a:ext uri="{FF2B5EF4-FFF2-40B4-BE49-F238E27FC236}">
                  <a16:creationId xmlns:a16="http://schemas.microsoft.com/office/drawing/2014/main" id="{411FB9F6-D604-FC4C-98A6-3B7074B1C7FC}"/>
                </a:ext>
              </a:extLst>
            </p:cNvPr>
            <p:cNvSpPr>
              <a:spLocks noChangeArrowheads="1"/>
            </p:cNvSpPr>
            <p:nvPr/>
          </p:nvSpPr>
          <p:spPr bwMode="auto">
            <a:xfrm>
              <a:off x="6411913" y="3194050"/>
              <a:ext cx="3677876" cy="1169629"/>
            </a:xfrm>
            <a:custGeom>
              <a:avLst/>
              <a:gdLst>
                <a:gd name="connsiteX0" fmla="*/ 473614 w 3677876"/>
                <a:gd name="connsiteY0" fmla="*/ 925410 h 1169629"/>
                <a:gd name="connsiteX1" fmla="*/ 458147 w 3677876"/>
                <a:gd name="connsiteY1" fmla="*/ 926850 h 1169629"/>
                <a:gd name="connsiteX2" fmla="*/ 444478 w 3677876"/>
                <a:gd name="connsiteY2" fmla="*/ 931170 h 1169629"/>
                <a:gd name="connsiteX3" fmla="*/ 431888 w 3677876"/>
                <a:gd name="connsiteY3" fmla="*/ 938009 h 1169629"/>
                <a:gd name="connsiteX4" fmla="*/ 420737 w 3677876"/>
                <a:gd name="connsiteY4" fmla="*/ 948089 h 1169629"/>
                <a:gd name="connsiteX5" fmla="*/ 411025 w 3677876"/>
                <a:gd name="connsiteY5" fmla="*/ 960328 h 1169629"/>
                <a:gd name="connsiteX6" fmla="*/ 405269 w 3677876"/>
                <a:gd name="connsiteY6" fmla="*/ 974368 h 1169629"/>
                <a:gd name="connsiteX7" fmla="*/ 399874 w 3677876"/>
                <a:gd name="connsiteY7" fmla="*/ 990927 h 1169629"/>
                <a:gd name="connsiteX8" fmla="*/ 398435 w 3677876"/>
                <a:gd name="connsiteY8" fmla="*/ 1010727 h 1169629"/>
                <a:gd name="connsiteX9" fmla="*/ 399874 w 3677876"/>
                <a:gd name="connsiteY9" fmla="*/ 1030166 h 1169629"/>
                <a:gd name="connsiteX10" fmla="*/ 403830 w 3677876"/>
                <a:gd name="connsiteY10" fmla="*/ 1046725 h 1169629"/>
                <a:gd name="connsiteX11" fmla="*/ 411025 w 3677876"/>
                <a:gd name="connsiteY11" fmla="*/ 1060765 h 1169629"/>
                <a:gd name="connsiteX12" fmla="*/ 420737 w 3677876"/>
                <a:gd name="connsiteY12" fmla="*/ 1073364 h 1169629"/>
                <a:gd name="connsiteX13" fmla="*/ 430449 w 3677876"/>
                <a:gd name="connsiteY13" fmla="*/ 1083084 h 1169629"/>
                <a:gd name="connsiteX14" fmla="*/ 444478 w 3677876"/>
                <a:gd name="connsiteY14" fmla="*/ 1090283 h 1169629"/>
                <a:gd name="connsiteX15" fmla="*/ 458147 w 3677876"/>
                <a:gd name="connsiteY15" fmla="*/ 1094243 h 1169629"/>
                <a:gd name="connsiteX16" fmla="*/ 473614 w 3677876"/>
                <a:gd name="connsiteY16" fmla="*/ 1095683 h 1169629"/>
                <a:gd name="connsiteX17" fmla="*/ 488722 w 3677876"/>
                <a:gd name="connsiteY17" fmla="*/ 1094243 h 1169629"/>
                <a:gd name="connsiteX18" fmla="*/ 503111 w 3677876"/>
                <a:gd name="connsiteY18" fmla="*/ 1090283 h 1169629"/>
                <a:gd name="connsiteX19" fmla="*/ 515341 w 3677876"/>
                <a:gd name="connsiteY19" fmla="*/ 1083084 h 1169629"/>
                <a:gd name="connsiteX20" fmla="*/ 526492 w 3677876"/>
                <a:gd name="connsiteY20" fmla="*/ 1073364 h 1169629"/>
                <a:gd name="connsiteX21" fmla="*/ 534765 w 3677876"/>
                <a:gd name="connsiteY21" fmla="*/ 1060765 h 1169629"/>
                <a:gd name="connsiteX22" fmla="*/ 541959 w 3677876"/>
                <a:gd name="connsiteY22" fmla="*/ 1045285 h 1169629"/>
                <a:gd name="connsiteX23" fmla="*/ 545916 w 3677876"/>
                <a:gd name="connsiteY23" fmla="*/ 1028726 h 1169629"/>
                <a:gd name="connsiteX24" fmla="*/ 547355 w 3677876"/>
                <a:gd name="connsiteY24" fmla="*/ 1009287 h 1169629"/>
                <a:gd name="connsiteX25" fmla="*/ 545916 w 3677876"/>
                <a:gd name="connsiteY25" fmla="*/ 990927 h 1169629"/>
                <a:gd name="connsiteX26" fmla="*/ 541959 w 3677876"/>
                <a:gd name="connsiteY26" fmla="*/ 974368 h 1169629"/>
                <a:gd name="connsiteX27" fmla="*/ 534765 w 3677876"/>
                <a:gd name="connsiteY27" fmla="*/ 958889 h 1169629"/>
                <a:gd name="connsiteX28" fmla="*/ 526492 w 3677876"/>
                <a:gd name="connsiteY28" fmla="*/ 948089 h 1169629"/>
                <a:gd name="connsiteX29" fmla="*/ 515341 w 3677876"/>
                <a:gd name="connsiteY29" fmla="*/ 938009 h 1169629"/>
                <a:gd name="connsiteX30" fmla="*/ 503111 w 3677876"/>
                <a:gd name="connsiteY30" fmla="*/ 931170 h 1169629"/>
                <a:gd name="connsiteX31" fmla="*/ 488722 w 3677876"/>
                <a:gd name="connsiteY31" fmla="*/ 926850 h 1169629"/>
                <a:gd name="connsiteX32" fmla="*/ 2256451 w 3677876"/>
                <a:gd name="connsiteY32" fmla="*/ 924563 h 1169629"/>
                <a:gd name="connsiteX33" fmla="*/ 2240961 w 3677876"/>
                <a:gd name="connsiteY33" fmla="*/ 926001 h 1169629"/>
                <a:gd name="connsiteX34" fmla="*/ 2227273 w 3677876"/>
                <a:gd name="connsiteY34" fmla="*/ 930313 h 1169629"/>
                <a:gd name="connsiteX35" fmla="*/ 2214665 w 3677876"/>
                <a:gd name="connsiteY35" fmla="*/ 937140 h 1169629"/>
                <a:gd name="connsiteX36" fmla="*/ 2203499 w 3677876"/>
                <a:gd name="connsiteY36" fmla="*/ 945764 h 1169629"/>
                <a:gd name="connsiteX37" fmla="*/ 2193773 w 3677876"/>
                <a:gd name="connsiteY37" fmla="*/ 957981 h 1169629"/>
                <a:gd name="connsiteX38" fmla="*/ 2189450 w 3677876"/>
                <a:gd name="connsiteY38" fmla="*/ 965168 h 1169629"/>
                <a:gd name="connsiteX39" fmla="*/ 2185128 w 3677876"/>
                <a:gd name="connsiteY39" fmla="*/ 971995 h 1169629"/>
                <a:gd name="connsiteX40" fmla="*/ 2183687 w 3677876"/>
                <a:gd name="connsiteY40" fmla="*/ 980260 h 1169629"/>
                <a:gd name="connsiteX41" fmla="*/ 2181165 w 3677876"/>
                <a:gd name="connsiteY41" fmla="*/ 989962 h 1169629"/>
                <a:gd name="connsiteX42" fmla="*/ 2179724 w 3677876"/>
                <a:gd name="connsiteY42" fmla="*/ 1000023 h 1169629"/>
                <a:gd name="connsiteX43" fmla="*/ 2179724 w 3677876"/>
                <a:gd name="connsiteY43" fmla="*/ 1009726 h 1169629"/>
                <a:gd name="connsiteX44" fmla="*/ 2179724 w 3677876"/>
                <a:gd name="connsiteY44" fmla="*/ 1020865 h 1169629"/>
                <a:gd name="connsiteX45" fmla="*/ 2181165 w 3677876"/>
                <a:gd name="connsiteY45" fmla="*/ 1029130 h 1169629"/>
                <a:gd name="connsiteX46" fmla="*/ 2183687 w 3677876"/>
                <a:gd name="connsiteY46" fmla="*/ 1038832 h 1169629"/>
                <a:gd name="connsiteX47" fmla="*/ 2185128 w 3677876"/>
                <a:gd name="connsiteY47" fmla="*/ 1047096 h 1169629"/>
                <a:gd name="connsiteX48" fmla="*/ 2189450 w 3677876"/>
                <a:gd name="connsiteY48" fmla="*/ 1054283 h 1169629"/>
                <a:gd name="connsiteX49" fmla="*/ 2193773 w 3677876"/>
                <a:gd name="connsiteY49" fmla="*/ 1061110 h 1169629"/>
                <a:gd name="connsiteX50" fmla="*/ 2203499 w 3677876"/>
                <a:gd name="connsiteY50" fmla="*/ 1073687 h 1169629"/>
                <a:gd name="connsiteX51" fmla="*/ 2214665 w 3677876"/>
                <a:gd name="connsiteY51" fmla="*/ 1083389 h 1169629"/>
                <a:gd name="connsiteX52" fmla="*/ 2227273 w 3677876"/>
                <a:gd name="connsiteY52" fmla="*/ 1090216 h 1169629"/>
                <a:gd name="connsiteX53" fmla="*/ 2240961 w 3677876"/>
                <a:gd name="connsiteY53" fmla="*/ 1094528 h 1169629"/>
                <a:gd name="connsiteX54" fmla="*/ 2256451 w 3677876"/>
                <a:gd name="connsiteY54" fmla="*/ 1095966 h 1169629"/>
                <a:gd name="connsiteX55" fmla="*/ 2270499 w 3677876"/>
                <a:gd name="connsiteY55" fmla="*/ 1094528 h 1169629"/>
                <a:gd name="connsiteX56" fmla="*/ 2284188 w 3677876"/>
                <a:gd name="connsiteY56" fmla="*/ 1090216 h 1169629"/>
                <a:gd name="connsiteX57" fmla="*/ 2298236 w 3677876"/>
                <a:gd name="connsiteY57" fmla="*/ 1083389 h 1169629"/>
                <a:gd name="connsiteX58" fmla="*/ 2309403 w 3677876"/>
                <a:gd name="connsiteY58" fmla="*/ 1073687 h 1169629"/>
                <a:gd name="connsiteX59" fmla="*/ 2319129 w 3677876"/>
                <a:gd name="connsiteY59" fmla="*/ 1062548 h 1169629"/>
                <a:gd name="connsiteX60" fmla="*/ 2322011 w 3677876"/>
                <a:gd name="connsiteY60" fmla="*/ 1055720 h 1169629"/>
                <a:gd name="connsiteX61" fmla="*/ 2325973 w 3677876"/>
                <a:gd name="connsiteY61" fmla="*/ 1047096 h 1169629"/>
                <a:gd name="connsiteX62" fmla="*/ 2328855 w 3677876"/>
                <a:gd name="connsiteY62" fmla="*/ 1038832 h 1169629"/>
                <a:gd name="connsiteX63" fmla="*/ 2330296 w 3677876"/>
                <a:gd name="connsiteY63" fmla="*/ 1030567 h 1169629"/>
                <a:gd name="connsiteX64" fmla="*/ 2331737 w 3677876"/>
                <a:gd name="connsiteY64" fmla="*/ 1020865 h 1169629"/>
                <a:gd name="connsiteX65" fmla="*/ 2331737 w 3677876"/>
                <a:gd name="connsiteY65" fmla="*/ 1009726 h 1169629"/>
                <a:gd name="connsiteX66" fmla="*/ 2331737 w 3677876"/>
                <a:gd name="connsiteY66" fmla="*/ 1000023 h 1169629"/>
                <a:gd name="connsiteX67" fmla="*/ 2330296 w 3677876"/>
                <a:gd name="connsiteY67" fmla="*/ 989962 h 1169629"/>
                <a:gd name="connsiteX68" fmla="*/ 2328855 w 3677876"/>
                <a:gd name="connsiteY68" fmla="*/ 980260 h 1169629"/>
                <a:gd name="connsiteX69" fmla="*/ 2325973 w 3677876"/>
                <a:gd name="connsiteY69" fmla="*/ 971995 h 1169629"/>
                <a:gd name="connsiteX70" fmla="*/ 2322011 w 3677876"/>
                <a:gd name="connsiteY70" fmla="*/ 965168 h 1169629"/>
                <a:gd name="connsiteX71" fmla="*/ 2319129 w 3677876"/>
                <a:gd name="connsiteY71" fmla="*/ 957981 h 1169629"/>
                <a:gd name="connsiteX72" fmla="*/ 2309403 w 3677876"/>
                <a:gd name="connsiteY72" fmla="*/ 945764 h 1169629"/>
                <a:gd name="connsiteX73" fmla="*/ 2298236 w 3677876"/>
                <a:gd name="connsiteY73" fmla="*/ 937140 h 1169629"/>
                <a:gd name="connsiteX74" fmla="*/ 2284188 w 3677876"/>
                <a:gd name="connsiteY74" fmla="*/ 930313 h 1169629"/>
                <a:gd name="connsiteX75" fmla="*/ 2270499 w 3677876"/>
                <a:gd name="connsiteY75" fmla="*/ 926001 h 1169629"/>
                <a:gd name="connsiteX76" fmla="*/ 1514940 w 3677876"/>
                <a:gd name="connsiteY76" fmla="*/ 922014 h 1169629"/>
                <a:gd name="connsiteX77" fmla="*/ 1498026 w 3677876"/>
                <a:gd name="connsiteY77" fmla="*/ 923451 h 1169629"/>
                <a:gd name="connsiteX78" fmla="*/ 1484350 w 3677876"/>
                <a:gd name="connsiteY78" fmla="*/ 927402 h 1169629"/>
                <a:gd name="connsiteX79" fmla="*/ 1471754 w 3677876"/>
                <a:gd name="connsiteY79" fmla="*/ 934226 h 1169629"/>
                <a:gd name="connsiteX80" fmla="*/ 1460598 w 3677876"/>
                <a:gd name="connsiteY80" fmla="*/ 944282 h 1169629"/>
                <a:gd name="connsiteX81" fmla="*/ 1452321 w 3677876"/>
                <a:gd name="connsiteY81" fmla="*/ 956494 h 1169629"/>
                <a:gd name="connsiteX82" fmla="*/ 1445123 w 3677876"/>
                <a:gd name="connsiteY82" fmla="*/ 971938 h 1169629"/>
                <a:gd name="connsiteX83" fmla="*/ 1441164 w 3677876"/>
                <a:gd name="connsiteY83" fmla="*/ 988460 h 1169629"/>
                <a:gd name="connsiteX84" fmla="*/ 1439725 w 3677876"/>
                <a:gd name="connsiteY84" fmla="*/ 1008214 h 1169629"/>
                <a:gd name="connsiteX85" fmla="*/ 1441164 w 3677876"/>
                <a:gd name="connsiteY85" fmla="*/ 1027608 h 1169629"/>
                <a:gd name="connsiteX86" fmla="*/ 1445123 w 3677876"/>
                <a:gd name="connsiteY86" fmla="*/ 1045567 h 1169629"/>
                <a:gd name="connsiteX87" fmla="*/ 1452321 w 3677876"/>
                <a:gd name="connsiteY87" fmla="*/ 1061011 h 1169629"/>
                <a:gd name="connsiteX88" fmla="*/ 1460598 w 3677876"/>
                <a:gd name="connsiteY88" fmla="*/ 1073581 h 1169629"/>
                <a:gd name="connsiteX89" fmla="*/ 1471754 w 3677876"/>
                <a:gd name="connsiteY89" fmla="*/ 1084715 h 1169629"/>
                <a:gd name="connsiteX90" fmla="*/ 1484350 w 3677876"/>
                <a:gd name="connsiteY90" fmla="*/ 1091539 h 1169629"/>
                <a:gd name="connsiteX91" fmla="*/ 1491188 w 3677876"/>
                <a:gd name="connsiteY91" fmla="*/ 1094413 h 1169629"/>
                <a:gd name="connsiteX92" fmla="*/ 1498026 w 3677876"/>
                <a:gd name="connsiteY92" fmla="*/ 1097286 h 1169629"/>
                <a:gd name="connsiteX93" fmla="*/ 1506663 w 3677876"/>
                <a:gd name="connsiteY93" fmla="*/ 1097286 h 1169629"/>
                <a:gd name="connsiteX94" fmla="*/ 1514940 w 3677876"/>
                <a:gd name="connsiteY94" fmla="*/ 1098363 h 1169629"/>
                <a:gd name="connsiteX95" fmla="*/ 1530415 w 3677876"/>
                <a:gd name="connsiteY95" fmla="*/ 1097286 h 1169629"/>
                <a:gd name="connsiteX96" fmla="*/ 1544091 w 3677876"/>
                <a:gd name="connsiteY96" fmla="*/ 1091539 h 1169629"/>
                <a:gd name="connsiteX97" fmla="*/ 1556687 w 3677876"/>
                <a:gd name="connsiteY97" fmla="*/ 1084715 h 1169629"/>
                <a:gd name="connsiteX98" fmla="*/ 1567843 w 3677876"/>
                <a:gd name="connsiteY98" fmla="*/ 1073581 h 1169629"/>
                <a:gd name="connsiteX99" fmla="*/ 1576120 w 3677876"/>
                <a:gd name="connsiteY99" fmla="*/ 1061011 h 1169629"/>
                <a:gd name="connsiteX100" fmla="*/ 1583318 w 3677876"/>
                <a:gd name="connsiteY100" fmla="*/ 1045567 h 1169629"/>
                <a:gd name="connsiteX101" fmla="*/ 1587277 w 3677876"/>
                <a:gd name="connsiteY101" fmla="*/ 1027608 h 1169629"/>
                <a:gd name="connsiteX102" fmla="*/ 1588716 w 3677876"/>
                <a:gd name="connsiteY102" fmla="*/ 1008214 h 1169629"/>
                <a:gd name="connsiteX103" fmla="*/ 1587277 w 3677876"/>
                <a:gd name="connsiteY103" fmla="*/ 988460 h 1169629"/>
                <a:gd name="connsiteX104" fmla="*/ 1583318 w 3677876"/>
                <a:gd name="connsiteY104" fmla="*/ 971938 h 1169629"/>
                <a:gd name="connsiteX105" fmla="*/ 1576120 w 3677876"/>
                <a:gd name="connsiteY105" fmla="*/ 956494 h 1169629"/>
                <a:gd name="connsiteX106" fmla="*/ 1567843 w 3677876"/>
                <a:gd name="connsiteY106" fmla="*/ 944282 h 1169629"/>
                <a:gd name="connsiteX107" fmla="*/ 1556687 w 3677876"/>
                <a:gd name="connsiteY107" fmla="*/ 934226 h 1169629"/>
                <a:gd name="connsiteX108" fmla="*/ 1544091 w 3677876"/>
                <a:gd name="connsiteY108" fmla="*/ 927402 h 1169629"/>
                <a:gd name="connsiteX109" fmla="*/ 1530415 w 3677876"/>
                <a:gd name="connsiteY109" fmla="*/ 923451 h 1169629"/>
                <a:gd name="connsiteX110" fmla="*/ 696912 w 3677876"/>
                <a:gd name="connsiteY110" fmla="*/ 860425 h 1169629"/>
                <a:gd name="connsiteX111" fmla="*/ 777881 w 3677876"/>
                <a:gd name="connsiteY111" fmla="*/ 860425 h 1169629"/>
                <a:gd name="connsiteX112" fmla="*/ 777881 w 3677876"/>
                <a:gd name="connsiteY112" fmla="*/ 1033279 h 1169629"/>
                <a:gd name="connsiteX113" fmla="*/ 779320 w 3677876"/>
                <a:gd name="connsiteY113" fmla="*/ 1045498 h 1169629"/>
                <a:gd name="connsiteX114" fmla="*/ 781839 w 3677876"/>
                <a:gd name="connsiteY114" fmla="*/ 1056997 h 1169629"/>
                <a:gd name="connsiteX115" fmla="*/ 786157 w 3677876"/>
                <a:gd name="connsiteY115" fmla="*/ 1066341 h 1169629"/>
                <a:gd name="connsiteX116" fmla="*/ 791915 w 3677876"/>
                <a:gd name="connsiteY116" fmla="*/ 1076044 h 1169629"/>
                <a:gd name="connsiteX117" fmla="*/ 798753 w 3677876"/>
                <a:gd name="connsiteY117" fmla="*/ 1083231 h 1169629"/>
                <a:gd name="connsiteX118" fmla="*/ 808469 w 3677876"/>
                <a:gd name="connsiteY118" fmla="*/ 1088981 h 1169629"/>
                <a:gd name="connsiteX119" fmla="*/ 819624 w 3677876"/>
                <a:gd name="connsiteY119" fmla="*/ 1091496 h 1169629"/>
                <a:gd name="connsiteX120" fmla="*/ 833659 w 3677876"/>
                <a:gd name="connsiteY120" fmla="*/ 1092934 h 1169629"/>
                <a:gd name="connsiteX121" fmla="*/ 846254 w 3677876"/>
                <a:gd name="connsiteY121" fmla="*/ 1091496 h 1169629"/>
                <a:gd name="connsiteX122" fmla="*/ 857410 w 3677876"/>
                <a:gd name="connsiteY122" fmla="*/ 1088981 h 1169629"/>
                <a:gd name="connsiteX123" fmla="*/ 867126 w 3677876"/>
                <a:gd name="connsiteY123" fmla="*/ 1083231 h 1169629"/>
                <a:gd name="connsiteX124" fmla="*/ 875403 w 3677876"/>
                <a:gd name="connsiteY124" fmla="*/ 1076044 h 1169629"/>
                <a:gd name="connsiteX125" fmla="*/ 882240 w 3677876"/>
                <a:gd name="connsiteY125" fmla="*/ 1067778 h 1169629"/>
                <a:gd name="connsiteX126" fmla="*/ 886559 w 3677876"/>
                <a:gd name="connsiteY126" fmla="*/ 1058075 h 1169629"/>
                <a:gd name="connsiteX127" fmla="*/ 889438 w 3677876"/>
                <a:gd name="connsiteY127" fmla="*/ 1046935 h 1169629"/>
                <a:gd name="connsiteX128" fmla="*/ 890877 w 3677876"/>
                <a:gd name="connsiteY128" fmla="*/ 1034357 h 1169629"/>
                <a:gd name="connsiteX129" fmla="*/ 890877 w 3677876"/>
                <a:gd name="connsiteY129" fmla="*/ 860425 h 1169629"/>
                <a:gd name="connsiteX130" fmla="*/ 971486 w 3677876"/>
                <a:gd name="connsiteY130" fmla="*/ 860425 h 1169629"/>
                <a:gd name="connsiteX131" fmla="*/ 971486 w 3677876"/>
                <a:gd name="connsiteY131" fmla="*/ 1105512 h 1169629"/>
                <a:gd name="connsiteX132" fmla="*/ 972925 w 3677876"/>
                <a:gd name="connsiteY132" fmla="*/ 1137495 h 1169629"/>
                <a:gd name="connsiteX133" fmla="*/ 974365 w 3677876"/>
                <a:gd name="connsiteY133" fmla="*/ 1159775 h 1169629"/>
                <a:gd name="connsiteX134" fmla="*/ 896275 w 3677876"/>
                <a:gd name="connsiteY134" fmla="*/ 1159775 h 1169629"/>
                <a:gd name="connsiteX135" fmla="*/ 894836 w 3677876"/>
                <a:gd name="connsiteY135" fmla="*/ 1145760 h 1169629"/>
                <a:gd name="connsiteX136" fmla="*/ 894836 w 3677876"/>
                <a:gd name="connsiteY136" fmla="*/ 1127792 h 1169629"/>
                <a:gd name="connsiteX137" fmla="*/ 887998 w 3677876"/>
                <a:gd name="connsiteY137" fmla="*/ 1137495 h 1169629"/>
                <a:gd name="connsiteX138" fmla="*/ 879721 w 3677876"/>
                <a:gd name="connsiteY138" fmla="*/ 1145760 h 1169629"/>
                <a:gd name="connsiteX139" fmla="*/ 869645 w 3677876"/>
                <a:gd name="connsiteY139" fmla="*/ 1152588 h 1169629"/>
                <a:gd name="connsiteX140" fmla="*/ 858849 w 3677876"/>
                <a:gd name="connsiteY140" fmla="*/ 1158338 h 1169629"/>
                <a:gd name="connsiteX141" fmla="*/ 847334 w 3677876"/>
                <a:gd name="connsiteY141" fmla="*/ 1162650 h 1169629"/>
                <a:gd name="connsiteX142" fmla="*/ 835099 w 3677876"/>
                <a:gd name="connsiteY142" fmla="*/ 1165166 h 1169629"/>
                <a:gd name="connsiteX143" fmla="*/ 823943 w 3677876"/>
                <a:gd name="connsiteY143" fmla="*/ 1166603 h 1169629"/>
                <a:gd name="connsiteX144" fmla="*/ 811348 w 3677876"/>
                <a:gd name="connsiteY144" fmla="*/ 1168041 h 1169629"/>
                <a:gd name="connsiteX145" fmla="*/ 798753 w 3677876"/>
                <a:gd name="connsiteY145" fmla="*/ 1166603 h 1169629"/>
                <a:gd name="connsiteX146" fmla="*/ 786157 w 3677876"/>
                <a:gd name="connsiteY146" fmla="*/ 1165166 h 1169629"/>
                <a:gd name="connsiteX147" fmla="*/ 773562 w 3677876"/>
                <a:gd name="connsiteY147" fmla="*/ 1162650 h 1169629"/>
                <a:gd name="connsiteX148" fmla="*/ 762407 w 3677876"/>
                <a:gd name="connsiteY148" fmla="*/ 1158338 h 1169629"/>
                <a:gd name="connsiteX149" fmla="*/ 752690 w 3677876"/>
                <a:gd name="connsiteY149" fmla="*/ 1152588 h 1169629"/>
                <a:gd name="connsiteX150" fmla="*/ 742974 w 3677876"/>
                <a:gd name="connsiteY150" fmla="*/ 1147198 h 1169629"/>
                <a:gd name="connsiteX151" fmla="*/ 734697 w 3677876"/>
                <a:gd name="connsiteY151" fmla="*/ 1140370 h 1169629"/>
                <a:gd name="connsiteX152" fmla="*/ 727500 w 3677876"/>
                <a:gd name="connsiteY152" fmla="*/ 1133183 h 1169629"/>
                <a:gd name="connsiteX153" fmla="*/ 720663 w 3677876"/>
                <a:gd name="connsiteY153" fmla="*/ 1124917 h 1169629"/>
                <a:gd name="connsiteX154" fmla="*/ 713825 w 3677876"/>
                <a:gd name="connsiteY154" fmla="*/ 1115214 h 1169629"/>
                <a:gd name="connsiteX155" fmla="*/ 709507 w 3677876"/>
                <a:gd name="connsiteY155" fmla="*/ 1105512 h 1169629"/>
                <a:gd name="connsiteX156" fmla="*/ 705189 w 3677876"/>
                <a:gd name="connsiteY156" fmla="*/ 1095809 h 1169629"/>
                <a:gd name="connsiteX157" fmla="*/ 701230 w 3677876"/>
                <a:gd name="connsiteY157" fmla="*/ 1084668 h 1169629"/>
                <a:gd name="connsiteX158" fmla="*/ 699791 w 3677876"/>
                <a:gd name="connsiteY158" fmla="*/ 1073528 h 1169629"/>
                <a:gd name="connsiteX159" fmla="*/ 698351 w 3677876"/>
                <a:gd name="connsiteY159" fmla="*/ 1060950 h 1169629"/>
                <a:gd name="connsiteX160" fmla="*/ 696912 w 3677876"/>
                <a:gd name="connsiteY160" fmla="*/ 1049810 h 1169629"/>
                <a:gd name="connsiteX161" fmla="*/ 1962269 w 3677876"/>
                <a:gd name="connsiteY161" fmla="*/ 860234 h 1169629"/>
                <a:gd name="connsiteX162" fmla="*/ 2043707 w 3677876"/>
                <a:gd name="connsiteY162" fmla="*/ 860234 h 1169629"/>
                <a:gd name="connsiteX163" fmla="*/ 2043707 w 3677876"/>
                <a:gd name="connsiteY163" fmla="*/ 1160103 h 1169629"/>
                <a:gd name="connsiteX164" fmla="*/ 1962269 w 3677876"/>
                <a:gd name="connsiteY164" fmla="*/ 1160103 h 1169629"/>
                <a:gd name="connsiteX165" fmla="*/ 2621698 w 3677876"/>
                <a:gd name="connsiteY165" fmla="*/ 852488 h 1169629"/>
                <a:gd name="connsiteX166" fmla="*/ 2634279 w 3677876"/>
                <a:gd name="connsiteY166" fmla="*/ 852488 h 1169629"/>
                <a:gd name="connsiteX167" fmla="*/ 2646861 w 3677876"/>
                <a:gd name="connsiteY167" fmla="*/ 852488 h 1169629"/>
                <a:gd name="connsiteX168" fmla="*/ 2659443 w 3677876"/>
                <a:gd name="connsiteY168" fmla="*/ 855363 h 1169629"/>
                <a:gd name="connsiteX169" fmla="*/ 2671665 w 3677876"/>
                <a:gd name="connsiteY169" fmla="*/ 858238 h 1169629"/>
                <a:gd name="connsiteX170" fmla="*/ 2681730 w 3677876"/>
                <a:gd name="connsiteY170" fmla="*/ 862191 h 1169629"/>
                <a:gd name="connsiteX171" fmla="*/ 2691436 w 3677876"/>
                <a:gd name="connsiteY171" fmla="*/ 866503 h 1169629"/>
                <a:gd name="connsiteX172" fmla="*/ 2701142 w 3677876"/>
                <a:gd name="connsiteY172" fmla="*/ 871894 h 1169629"/>
                <a:gd name="connsiteX173" fmla="*/ 2709409 w 3677876"/>
                <a:gd name="connsiteY173" fmla="*/ 879081 h 1169629"/>
                <a:gd name="connsiteX174" fmla="*/ 2716599 w 3677876"/>
                <a:gd name="connsiteY174" fmla="*/ 887346 h 1169629"/>
                <a:gd name="connsiteX175" fmla="*/ 2721991 w 3677876"/>
                <a:gd name="connsiteY175" fmla="*/ 895612 h 1169629"/>
                <a:gd name="connsiteX176" fmla="*/ 2727383 w 3677876"/>
                <a:gd name="connsiteY176" fmla="*/ 903877 h 1169629"/>
                <a:gd name="connsiteX177" fmla="*/ 2731697 w 3677876"/>
                <a:gd name="connsiteY177" fmla="*/ 913939 h 1169629"/>
                <a:gd name="connsiteX178" fmla="*/ 2736011 w 3677876"/>
                <a:gd name="connsiteY178" fmla="*/ 924720 h 1169629"/>
                <a:gd name="connsiteX179" fmla="*/ 2738527 w 3677876"/>
                <a:gd name="connsiteY179" fmla="*/ 935861 h 1169629"/>
                <a:gd name="connsiteX180" fmla="*/ 2739965 w 3677876"/>
                <a:gd name="connsiteY180" fmla="*/ 947360 h 1169629"/>
                <a:gd name="connsiteX181" fmla="*/ 2741403 w 3677876"/>
                <a:gd name="connsiteY181" fmla="*/ 958141 h 1169629"/>
                <a:gd name="connsiteX182" fmla="*/ 2742841 w 3677876"/>
                <a:gd name="connsiteY182" fmla="*/ 970719 h 1169629"/>
                <a:gd name="connsiteX183" fmla="*/ 2742841 w 3677876"/>
                <a:gd name="connsiteY183" fmla="*/ 1160104 h 1169629"/>
                <a:gd name="connsiteX184" fmla="*/ 2660881 w 3677876"/>
                <a:gd name="connsiteY184" fmla="*/ 1160104 h 1169629"/>
                <a:gd name="connsiteX185" fmla="*/ 2660881 w 3677876"/>
                <a:gd name="connsiteY185" fmla="*/ 984734 h 1169629"/>
                <a:gd name="connsiteX186" fmla="*/ 2660881 w 3677876"/>
                <a:gd name="connsiteY186" fmla="*/ 973594 h 1169629"/>
                <a:gd name="connsiteX187" fmla="*/ 2658005 w 3677876"/>
                <a:gd name="connsiteY187" fmla="*/ 961016 h 1169629"/>
                <a:gd name="connsiteX188" fmla="*/ 2653691 w 3677876"/>
                <a:gd name="connsiteY188" fmla="*/ 951313 h 1169629"/>
                <a:gd name="connsiteX189" fmla="*/ 2648299 w 3677876"/>
                <a:gd name="connsiteY189" fmla="*/ 943048 h 1169629"/>
                <a:gd name="connsiteX190" fmla="*/ 2639672 w 3677876"/>
                <a:gd name="connsiteY190" fmla="*/ 935861 h 1169629"/>
                <a:gd name="connsiteX191" fmla="*/ 2631404 w 3677876"/>
                <a:gd name="connsiteY191" fmla="*/ 930470 h 1169629"/>
                <a:gd name="connsiteX192" fmla="*/ 2618822 w 3677876"/>
                <a:gd name="connsiteY192" fmla="*/ 926158 h 1169629"/>
                <a:gd name="connsiteX193" fmla="*/ 2605162 w 3677876"/>
                <a:gd name="connsiteY193" fmla="*/ 924720 h 1169629"/>
                <a:gd name="connsiteX194" fmla="*/ 2592580 w 3677876"/>
                <a:gd name="connsiteY194" fmla="*/ 926158 h 1169629"/>
                <a:gd name="connsiteX195" fmla="*/ 2581437 w 3677876"/>
                <a:gd name="connsiteY195" fmla="*/ 930470 h 1169629"/>
                <a:gd name="connsiteX196" fmla="*/ 2573169 w 3677876"/>
                <a:gd name="connsiteY196" fmla="*/ 935861 h 1169629"/>
                <a:gd name="connsiteX197" fmla="*/ 2564542 w 3677876"/>
                <a:gd name="connsiteY197" fmla="*/ 943048 h 1169629"/>
                <a:gd name="connsiteX198" fmla="*/ 2557712 w 3677876"/>
                <a:gd name="connsiteY198" fmla="*/ 952751 h 1169629"/>
                <a:gd name="connsiteX199" fmla="*/ 2553757 w 3677876"/>
                <a:gd name="connsiteY199" fmla="*/ 963891 h 1169629"/>
                <a:gd name="connsiteX200" fmla="*/ 2550882 w 3677876"/>
                <a:gd name="connsiteY200" fmla="*/ 975031 h 1169629"/>
                <a:gd name="connsiteX201" fmla="*/ 2549444 w 3677876"/>
                <a:gd name="connsiteY201" fmla="*/ 987609 h 1169629"/>
                <a:gd name="connsiteX202" fmla="*/ 2549444 w 3677876"/>
                <a:gd name="connsiteY202" fmla="*/ 1160104 h 1169629"/>
                <a:gd name="connsiteX203" fmla="*/ 2468562 w 3677876"/>
                <a:gd name="connsiteY203" fmla="*/ 1160104 h 1169629"/>
                <a:gd name="connsiteX204" fmla="*/ 2468562 w 3677876"/>
                <a:gd name="connsiteY204" fmla="*/ 860753 h 1169629"/>
                <a:gd name="connsiteX205" fmla="*/ 2546568 w 3677876"/>
                <a:gd name="connsiteY205" fmla="*/ 860753 h 1169629"/>
                <a:gd name="connsiteX206" fmla="*/ 2546568 w 3677876"/>
                <a:gd name="connsiteY206" fmla="*/ 897049 h 1169629"/>
                <a:gd name="connsiteX207" fmla="*/ 2554836 w 3677876"/>
                <a:gd name="connsiteY207" fmla="*/ 885909 h 1169629"/>
                <a:gd name="connsiteX208" fmla="*/ 2563104 w 3677876"/>
                <a:gd name="connsiteY208" fmla="*/ 877644 h 1169629"/>
                <a:gd name="connsiteX209" fmla="*/ 2574607 w 3677876"/>
                <a:gd name="connsiteY209" fmla="*/ 869019 h 1169629"/>
                <a:gd name="connsiteX210" fmla="*/ 2585391 w 3677876"/>
                <a:gd name="connsiteY210" fmla="*/ 863628 h 1169629"/>
                <a:gd name="connsiteX211" fmla="*/ 2596535 w 3677876"/>
                <a:gd name="connsiteY211" fmla="*/ 858238 h 1169629"/>
                <a:gd name="connsiteX212" fmla="*/ 2609116 w 3677876"/>
                <a:gd name="connsiteY212" fmla="*/ 855363 h 1169629"/>
                <a:gd name="connsiteX213" fmla="*/ 2256451 w 3677876"/>
                <a:gd name="connsiteY213" fmla="*/ 850900 h 1169629"/>
                <a:gd name="connsiteX214" fmla="*/ 2273021 w 3677876"/>
                <a:gd name="connsiteY214" fmla="*/ 852337 h 1169629"/>
                <a:gd name="connsiteX215" fmla="*/ 2288510 w 3677876"/>
                <a:gd name="connsiteY215" fmla="*/ 853775 h 1169629"/>
                <a:gd name="connsiteX216" fmla="*/ 2304000 w 3677876"/>
                <a:gd name="connsiteY216" fmla="*/ 858087 h 1169629"/>
                <a:gd name="connsiteX217" fmla="*/ 2319129 w 3677876"/>
                <a:gd name="connsiteY217" fmla="*/ 862039 h 1169629"/>
                <a:gd name="connsiteX218" fmla="*/ 2331737 w 3677876"/>
                <a:gd name="connsiteY218" fmla="*/ 868867 h 1169629"/>
                <a:gd name="connsiteX219" fmla="*/ 2345425 w 3677876"/>
                <a:gd name="connsiteY219" fmla="*/ 877491 h 1169629"/>
                <a:gd name="connsiteX220" fmla="*/ 2356952 w 3677876"/>
                <a:gd name="connsiteY220" fmla="*/ 885755 h 1169629"/>
                <a:gd name="connsiteX221" fmla="*/ 2368119 w 3677876"/>
                <a:gd name="connsiteY221" fmla="*/ 895457 h 1169629"/>
                <a:gd name="connsiteX222" fmla="*/ 2379286 w 3677876"/>
                <a:gd name="connsiteY222" fmla="*/ 906597 h 1169629"/>
                <a:gd name="connsiteX223" fmla="*/ 2387571 w 3677876"/>
                <a:gd name="connsiteY223" fmla="*/ 919173 h 1169629"/>
                <a:gd name="connsiteX224" fmla="*/ 2394415 w 3677876"/>
                <a:gd name="connsiteY224" fmla="*/ 931750 h 1169629"/>
                <a:gd name="connsiteX225" fmla="*/ 2401259 w 3677876"/>
                <a:gd name="connsiteY225" fmla="*/ 945764 h 1169629"/>
                <a:gd name="connsiteX226" fmla="*/ 2407022 w 3677876"/>
                <a:gd name="connsiteY226" fmla="*/ 960856 h 1169629"/>
                <a:gd name="connsiteX227" fmla="*/ 2409904 w 3677876"/>
                <a:gd name="connsiteY227" fmla="*/ 976307 h 1169629"/>
                <a:gd name="connsiteX228" fmla="*/ 2412786 w 3677876"/>
                <a:gd name="connsiteY228" fmla="*/ 992837 h 1169629"/>
                <a:gd name="connsiteX229" fmla="*/ 2414227 w 3677876"/>
                <a:gd name="connsiteY229" fmla="*/ 1009726 h 1169629"/>
                <a:gd name="connsiteX230" fmla="*/ 2412786 w 3677876"/>
                <a:gd name="connsiteY230" fmla="*/ 1026255 h 1169629"/>
                <a:gd name="connsiteX231" fmla="*/ 2409904 w 3677876"/>
                <a:gd name="connsiteY231" fmla="*/ 1042784 h 1169629"/>
                <a:gd name="connsiteX232" fmla="*/ 2407022 w 3677876"/>
                <a:gd name="connsiteY232" fmla="*/ 1058236 h 1169629"/>
                <a:gd name="connsiteX233" fmla="*/ 2401259 w 3677876"/>
                <a:gd name="connsiteY233" fmla="*/ 1073687 h 1169629"/>
                <a:gd name="connsiteX234" fmla="*/ 2394415 w 3677876"/>
                <a:gd name="connsiteY234" fmla="*/ 1087701 h 1169629"/>
                <a:gd name="connsiteX235" fmla="*/ 2387571 w 3677876"/>
                <a:gd name="connsiteY235" fmla="*/ 1099918 h 1169629"/>
                <a:gd name="connsiteX236" fmla="*/ 2379286 w 3677876"/>
                <a:gd name="connsiteY236" fmla="*/ 1112495 h 1169629"/>
                <a:gd name="connsiteX237" fmla="*/ 2368119 w 3677876"/>
                <a:gd name="connsiteY237" fmla="*/ 1123634 h 1169629"/>
                <a:gd name="connsiteX238" fmla="*/ 2356952 w 3677876"/>
                <a:gd name="connsiteY238" fmla="*/ 1133336 h 1169629"/>
                <a:gd name="connsiteX239" fmla="*/ 2345425 w 3677876"/>
                <a:gd name="connsiteY239" fmla="*/ 1143398 h 1169629"/>
                <a:gd name="connsiteX240" fmla="*/ 2331737 w 3677876"/>
                <a:gd name="connsiteY240" fmla="*/ 1150225 h 1169629"/>
                <a:gd name="connsiteX241" fmla="*/ 2319129 w 3677876"/>
                <a:gd name="connsiteY241" fmla="*/ 1157052 h 1169629"/>
                <a:gd name="connsiteX242" fmla="*/ 2304000 w 3677876"/>
                <a:gd name="connsiteY242" fmla="*/ 1162802 h 1169629"/>
                <a:gd name="connsiteX243" fmla="*/ 2288510 w 3677876"/>
                <a:gd name="connsiteY243" fmla="*/ 1165317 h 1169629"/>
                <a:gd name="connsiteX244" fmla="*/ 2273021 w 3677876"/>
                <a:gd name="connsiteY244" fmla="*/ 1168192 h 1169629"/>
                <a:gd name="connsiteX245" fmla="*/ 2256451 w 3677876"/>
                <a:gd name="connsiteY245" fmla="*/ 1169629 h 1169629"/>
                <a:gd name="connsiteX246" fmla="*/ 2239521 w 3677876"/>
                <a:gd name="connsiteY246" fmla="*/ 1168192 h 1169629"/>
                <a:gd name="connsiteX247" fmla="*/ 2222951 w 3677876"/>
                <a:gd name="connsiteY247" fmla="*/ 1165317 h 1169629"/>
                <a:gd name="connsiteX248" fmla="*/ 2207461 w 3677876"/>
                <a:gd name="connsiteY248" fmla="*/ 1162802 h 1169629"/>
                <a:gd name="connsiteX249" fmla="*/ 2193773 w 3677876"/>
                <a:gd name="connsiteY249" fmla="*/ 1157052 h 1169629"/>
                <a:gd name="connsiteX250" fmla="*/ 2179724 w 3677876"/>
                <a:gd name="connsiteY250" fmla="*/ 1150225 h 1169629"/>
                <a:gd name="connsiteX251" fmla="*/ 2167117 w 3677876"/>
                <a:gd name="connsiteY251" fmla="*/ 1143398 h 1169629"/>
                <a:gd name="connsiteX252" fmla="*/ 2154509 w 3677876"/>
                <a:gd name="connsiteY252" fmla="*/ 1133336 h 1169629"/>
                <a:gd name="connsiteX253" fmla="*/ 2143342 w 3677876"/>
                <a:gd name="connsiteY253" fmla="*/ 1123634 h 1169629"/>
                <a:gd name="connsiteX254" fmla="*/ 2133616 w 3677876"/>
                <a:gd name="connsiteY254" fmla="*/ 1112495 h 1169629"/>
                <a:gd name="connsiteX255" fmla="*/ 2123890 w 3677876"/>
                <a:gd name="connsiteY255" fmla="*/ 1099918 h 1169629"/>
                <a:gd name="connsiteX256" fmla="*/ 2117046 w 3677876"/>
                <a:gd name="connsiteY256" fmla="*/ 1087701 h 1169629"/>
                <a:gd name="connsiteX257" fmla="*/ 2109842 w 3677876"/>
                <a:gd name="connsiteY257" fmla="*/ 1073687 h 1169629"/>
                <a:gd name="connsiteX258" fmla="*/ 2105879 w 3677876"/>
                <a:gd name="connsiteY258" fmla="*/ 1058236 h 1169629"/>
                <a:gd name="connsiteX259" fmla="*/ 2101557 w 3677876"/>
                <a:gd name="connsiteY259" fmla="*/ 1042784 h 1169629"/>
                <a:gd name="connsiteX260" fmla="*/ 2098675 w 3677876"/>
                <a:gd name="connsiteY260" fmla="*/ 1026255 h 1169629"/>
                <a:gd name="connsiteX261" fmla="*/ 2098675 w 3677876"/>
                <a:gd name="connsiteY261" fmla="*/ 1009726 h 1169629"/>
                <a:gd name="connsiteX262" fmla="*/ 2098675 w 3677876"/>
                <a:gd name="connsiteY262" fmla="*/ 992837 h 1169629"/>
                <a:gd name="connsiteX263" fmla="*/ 2101557 w 3677876"/>
                <a:gd name="connsiteY263" fmla="*/ 976307 h 1169629"/>
                <a:gd name="connsiteX264" fmla="*/ 2105879 w 3677876"/>
                <a:gd name="connsiteY264" fmla="*/ 960856 h 1169629"/>
                <a:gd name="connsiteX265" fmla="*/ 2109842 w 3677876"/>
                <a:gd name="connsiteY265" fmla="*/ 945764 h 1169629"/>
                <a:gd name="connsiteX266" fmla="*/ 2117046 w 3677876"/>
                <a:gd name="connsiteY266" fmla="*/ 931750 h 1169629"/>
                <a:gd name="connsiteX267" fmla="*/ 2123890 w 3677876"/>
                <a:gd name="connsiteY267" fmla="*/ 919173 h 1169629"/>
                <a:gd name="connsiteX268" fmla="*/ 2133616 w 3677876"/>
                <a:gd name="connsiteY268" fmla="*/ 906597 h 1169629"/>
                <a:gd name="connsiteX269" fmla="*/ 2143342 w 3677876"/>
                <a:gd name="connsiteY269" fmla="*/ 895457 h 1169629"/>
                <a:gd name="connsiteX270" fmla="*/ 2154509 w 3677876"/>
                <a:gd name="connsiteY270" fmla="*/ 885755 h 1169629"/>
                <a:gd name="connsiteX271" fmla="*/ 2167117 w 3677876"/>
                <a:gd name="connsiteY271" fmla="*/ 877491 h 1169629"/>
                <a:gd name="connsiteX272" fmla="*/ 2179724 w 3677876"/>
                <a:gd name="connsiteY272" fmla="*/ 868867 h 1169629"/>
                <a:gd name="connsiteX273" fmla="*/ 2193773 w 3677876"/>
                <a:gd name="connsiteY273" fmla="*/ 862039 h 1169629"/>
                <a:gd name="connsiteX274" fmla="*/ 2207461 w 3677876"/>
                <a:gd name="connsiteY274" fmla="*/ 858087 h 1169629"/>
                <a:gd name="connsiteX275" fmla="*/ 2222951 w 3677876"/>
                <a:gd name="connsiteY275" fmla="*/ 853775 h 1169629"/>
                <a:gd name="connsiteX276" fmla="*/ 2239521 w 3677876"/>
                <a:gd name="connsiteY276" fmla="*/ 852337 h 1169629"/>
                <a:gd name="connsiteX277" fmla="*/ 1502344 w 3677876"/>
                <a:gd name="connsiteY277" fmla="*/ 850900 h 1169629"/>
                <a:gd name="connsiteX278" fmla="*/ 1520339 w 3677876"/>
                <a:gd name="connsiteY278" fmla="*/ 852337 h 1169629"/>
                <a:gd name="connsiteX279" fmla="*/ 1537253 w 3677876"/>
                <a:gd name="connsiteY279" fmla="*/ 856647 h 1169629"/>
                <a:gd name="connsiteX280" fmla="*/ 1550929 w 3677876"/>
                <a:gd name="connsiteY280" fmla="*/ 862034 h 1169629"/>
                <a:gd name="connsiteX281" fmla="*/ 1562445 w 3677876"/>
                <a:gd name="connsiteY281" fmla="*/ 867781 h 1169629"/>
                <a:gd name="connsiteX282" fmla="*/ 1572162 w 3677876"/>
                <a:gd name="connsiteY282" fmla="*/ 874605 h 1169629"/>
                <a:gd name="connsiteX283" fmla="*/ 1578999 w 3677876"/>
                <a:gd name="connsiteY283" fmla="*/ 882866 h 1169629"/>
                <a:gd name="connsiteX284" fmla="*/ 1584758 w 3677876"/>
                <a:gd name="connsiteY284" fmla="*/ 890049 h 1169629"/>
                <a:gd name="connsiteX285" fmla="*/ 1588716 w 3677876"/>
                <a:gd name="connsiteY285" fmla="*/ 896873 h 1169629"/>
                <a:gd name="connsiteX286" fmla="*/ 1588716 w 3677876"/>
                <a:gd name="connsiteY286" fmla="*/ 860598 h 1169629"/>
                <a:gd name="connsiteX287" fmla="*/ 1666811 w 3677876"/>
                <a:gd name="connsiteY287" fmla="*/ 860598 h 1169629"/>
                <a:gd name="connsiteX288" fmla="*/ 1666811 w 3677876"/>
                <a:gd name="connsiteY288" fmla="*/ 1105547 h 1169629"/>
                <a:gd name="connsiteX289" fmla="*/ 1668250 w 3677876"/>
                <a:gd name="connsiteY289" fmla="*/ 1140386 h 1169629"/>
                <a:gd name="connsiteX290" fmla="*/ 1669690 w 3677876"/>
                <a:gd name="connsiteY290" fmla="*/ 1159780 h 1169629"/>
                <a:gd name="connsiteX291" fmla="*/ 1591595 w 3677876"/>
                <a:gd name="connsiteY291" fmla="*/ 1159780 h 1169629"/>
                <a:gd name="connsiteX292" fmla="*/ 1590156 w 3677876"/>
                <a:gd name="connsiteY292" fmla="*/ 1144695 h 1169629"/>
                <a:gd name="connsiteX293" fmla="*/ 1588716 w 3677876"/>
                <a:gd name="connsiteY293" fmla="*/ 1122068 h 1169629"/>
                <a:gd name="connsiteX294" fmla="*/ 1588716 w 3677876"/>
                <a:gd name="connsiteY294" fmla="*/ 1119554 h 1169629"/>
                <a:gd name="connsiteX295" fmla="*/ 1583318 w 3677876"/>
                <a:gd name="connsiteY295" fmla="*/ 1129251 h 1169629"/>
                <a:gd name="connsiteX296" fmla="*/ 1576120 w 3677876"/>
                <a:gd name="connsiteY296" fmla="*/ 1138949 h 1169629"/>
                <a:gd name="connsiteX297" fmla="*/ 1567843 w 3677876"/>
                <a:gd name="connsiteY297" fmla="*/ 1147210 h 1169629"/>
                <a:gd name="connsiteX298" fmla="*/ 1556687 w 3677876"/>
                <a:gd name="connsiteY298" fmla="*/ 1154034 h 1169629"/>
                <a:gd name="connsiteX299" fmla="*/ 1545530 w 3677876"/>
                <a:gd name="connsiteY299" fmla="*/ 1159780 h 1169629"/>
                <a:gd name="connsiteX300" fmla="*/ 1532934 w 3677876"/>
                <a:gd name="connsiteY300" fmla="*/ 1164090 h 1169629"/>
                <a:gd name="connsiteX301" fmla="*/ 1519259 w 3677876"/>
                <a:gd name="connsiteY301" fmla="*/ 1166604 h 1169629"/>
                <a:gd name="connsiteX302" fmla="*/ 1505224 w 3677876"/>
                <a:gd name="connsiteY302" fmla="*/ 1168041 h 1169629"/>
                <a:gd name="connsiteX303" fmla="*/ 1488669 w 3677876"/>
                <a:gd name="connsiteY303" fmla="*/ 1168041 h 1169629"/>
                <a:gd name="connsiteX304" fmla="*/ 1473194 w 3677876"/>
                <a:gd name="connsiteY304" fmla="*/ 1165168 h 1169629"/>
                <a:gd name="connsiteX305" fmla="*/ 1457719 w 3677876"/>
                <a:gd name="connsiteY305" fmla="*/ 1161217 h 1169629"/>
                <a:gd name="connsiteX306" fmla="*/ 1443684 w 3677876"/>
                <a:gd name="connsiteY306" fmla="*/ 1155470 h 1169629"/>
                <a:gd name="connsiteX307" fmla="*/ 1431448 w 3677876"/>
                <a:gd name="connsiteY307" fmla="*/ 1150083 h 1169629"/>
                <a:gd name="connsiteX308" fmla="*/ 1418852 w 3677876"/>
                <a:gd name="connsiteY308" fmla="*/ 1141822 h 1169629"/>
                <a:gd name="connsiteX309" fmla="*/ 1407695 w 3677876"/>
                <a:gd name="connsiteY309" fmla="*/ 1133202 h 1169629"/>
                <a:gd name="connsiteX310" fmla="*/ 1397978 w 3677876"/>
                <a:gd name="connsiteY310" fmla="*/ 1122068 h 1169629"/>
                <a:gd name="connsiteX311" fmla="*/ 1389341 w 3677876"/>
                <a:gd name="connsiteY311" fmla="*/ 1110934 h 1169629"/>
                <a:gd name="connsiteX312" fmla="*/ 1381064 w 3677876"/>
                <a:gd name="connsiteY312" fmla="*/ 1098363 h 1169629"/>
                <a:gd name="connsiteX313" fmla="*/ 1374226 w 3677876"/>
                <a:gd name="connsiteY313" fmla="*/ 1086152 h 1169629"/>
                <a:gd name="connsiteX314" fmla="*/ 1368468 w 3677876"/>
                <a:gd name="connsiteY314" fmla="*/ 1072145 h 1169629"/>
                <a:gd name="connsiteX315" fmla="*/ 1363070 w 3677876"/>
                <a:gd name="connsiteY315" fmla="*/ 1057060 h 1169629"/>
                <a:gd name="connsiteX316" fmla="*/ 1360191 w 3677876"/>
                <a:gd name="connsiteY316" fmla="*/ 1041616 h 1169629"/>
                <a:gd name="connsiteX317" fmla="*/ 1358751 w 3677876"/>
                <a:gd name="connsiteY317" fmla="*/ 1024735 h 1169629"/>
                <a:gd name="connsiteX318" fmla="*/ 1357312 w 3677876"/>
                <a:gd name="connsiteY318" fmla="*/ 1008214 h 1169629"/>
                <a:gd name="connsiteX319" fmla="*/ 1358751 w 3677876"/>
                <a:gd name="connsiteY319" fmla="*/ 992769 h 1169629"/>
                <a:gd name="connsiteX320" fmla="*/ 1360191 w 3677876"/>
                <a:gd name="connsiteY320" fmla="*/ 976248 h 1169629"/>
                <a:gd name="connsiteX321" fmla="*/ 1363070 w 3677876"/>
                <a:gd name="connsiteY321" fmla="*/ 962241 h 1169629"/>
                <a:gd name="connsiteX322" fmla="*/ 1368468 w 3677876"/>
                <a:gd name="connsiteY322" fmla="*/ 947156 h 1169629"/>
                <a:gd name="connsiteX323" fmla="*/ 1374226 w 3677876"/>
                <a:gd name="connsiteY323" fmla="*/ 933148 h 1169629"/>
                <a:gd name="connsiteX324" fmla="*/ 1379984 w 3677876"/>
                <a:gd name="connsiteY324" fmla="*/ 920578 h 1169629"/>
                <a:gd name="connsiteX325" fmla="*/ 1387902 w 3677876"/>
                <a:gd name="connsiteY325" fmla="*/ 908007 h 1169629"/>
                <a:gd name="connsiteX326" fmla="*/ 1397978 w 3677876"/>
                <a:gd name="connsiteY326" fmla="*/ 896873 h 1169629"/>
                <a:gd name="connsiteX327" fmla="*/ 1407695 w 3677876"/>
                <a:gd name="connsiteY327" fmla="*/ 887176 h 1169629"/>
                <a:gd name="connsiteX328" fmla="*/ 1418852 w 3677876"/>
                <a:gd name="connsiteY328" fmla="*/ 878915 h 1169629"/>
                <a:gd name="connsiteX329" fmla="*/ 1430008 w 3677876"/>
                <a:gd name="connsiteY329" fmla="*/ 870295 h 1169629"/>
                <a:gd name="connsiteX330" fmla="*/ 1442244 w 3677876"/>
                <a:gd name="connsiteY330" fmla="*/ 863471 h 1169629"/>
                <a:gd name="connsiteX331" fmla="*/ 1456639 w 3677876"/>
                <a:gd name="connsiteY331" fmla="*/ 858083 h 1169629"/>
                <a:gd name="connsiteX332" fmla="*/ 1471754 w 3677876"/>
                <a:gd name="connsiteY332" fmla="*/ 855210 h 1169629"/>
                <a:gd name="connsiteX333" fmla="*/ 1485790 w 3677876"/>
                <a:gd name="connsiteY333" fmla="*/ 852337 h 1169629"/>
                <a:gd name="connsiteX334" fmla="*/ 1181730 w 3677876"/>
                <a:gd name="connsiteY334" fmla="*/ 850900 h 1169629"/>
                <a:gd name="connsiteX335" fmla="*/ 1196833 w 3677876"/>
                <a:gd name="connsiteY335" fmla="*/ 850900 h 1169629"/>
                <a:gd name="connsiteX336" fmla="*/ 1210856 w 3677876"/>
                <a:gd name="connsiteY336" fmla="*/ 853775 h 1169629"/>
                <a:gd name="connsiteX337" fmla="*/ 1224880 w 3677876"/>
                <a:gd name="connsiteY337" fmla="*/ 856649 h 1169629"/>
                <a:gd name="connsiteX338" fmla="*/ 1237465 w 3677876"/>
                <a:gd name="connsiteY338" fmla="*/ 859524 h 1169629"/>
                <a:gd name="connsiteX339" fmla="*/ 1248252 w 3677876"/>
                <a:gd name="connsiteY339" fmla="*/ 863477 h 1169629"/>
                <a:gd name="connsiteX340" fmla="*/ 1259759 w 3677876"/>
                <a:gd name="connsiteY340" fmla="*/ 868867 h 1169629"/>
                <a:gd name="connsiteX341" fmla="*/ 1269468 w 3677876"/>
                <a:gd name="connsiteY341" fmla="*/ 876053 h 1169629"/>
                <a:gd name="connsiteX342" fmla="*/ 1277738 w 3677876"/>
                <a:gd name="connsiteY342" fmla="*/ 882881 h 1169629"/>
                <a:gd name="connsiteX343" fmla="*/ 1286008 w 3677876"/>
                <a:gd name="connsiteY343" fmla="*/ 890067 h 1169629"/>
                <a:gd name="connsiteX344" fmla="*/ 1294278 w 3677876"/>
                <a:gd name="connsiteY344" fmla="*/ 898332 h 1169629"/>
                <a:gd name="connsiteX345" fmla="*/ 1301470 w 3677876"/>
                <a:gd name="connsiteY345" fmla="*/ 906597 h 1169629"/>
                <a:gd name="connsiteX346" fmla="*/ 1306864 w 3677876"/>
                <a:gd name="connsiteY346" fmla="*/ 914861 h 1169629"/>
                <a:gd name="connsiteX347" fmla="*/ 1316572 w 3677876"/>
                <a:gd name="connsiteY347" fmla="*/ 933187 h 1169629"/>
                <a:gd name="connsiteX348" fmla="*/ 1322326 w 3677876"/>
                <a:gd name="connsiteY348" fmla="*/ 952591 h 1169629"/>
                <a:gd name="connsiteX349" fmla="*/ 1249691 w 3677876"/>
                <a:gd name="connsiteY349" fmla="*/ 976307 h 1169629"/>
                <a:gd name="connsiteX350" fmla="*/ 1247174 w 3677876"/>
                <a:gd name="connsiteY350" fmla="*/ 966605 h 1169629"/>
                <a:gd name="connsiteX351" fmla="*/ 1242859 w 3677876"/>
                <a:gd name="connsiteY351" fmla="*/ 957981 h 1169629"/>
                <a:gd name="connsiteX352" fmla="*/ 1237465 w 3677876"/>
                <a:gd name="connsiteY352" fmla="*/ 949717 h 1169629"/>
                <a:gd name="connsiteX353" fmla="*/ 1228835 w 3677876"/>
                <a:gd name="connsiteY353" fmla="*/ 941452 h 1169629"/>
                <a:gd name="connsiteX354" fmla="*/ 1220565 w 3677876"/>
                <a:gd name="connsiteY354" fmla="*/ 935703 h 1169629"/>
                <a:gd name="connsiteX355" fmla="*/ 1210856 w 3677876"/>
                <a:gd name="connsiteY355" fmla="*/ 930313 h 1169629"/>
                <a:gd name="connsiteX356" fmla="*/ 1198271 w 3677876"/>
                <a:gd name="connsiteY356" fmla="*/ 927438 h 1169629"/>
                <a:gd name="connsiteX357" fmla="*/ 1184607 w 3677876"/>
                <a:gd name="connsiteY357" fmla="*/ 926001 h 1169629"/>
                <a:gd name="connsiteX358" fmla="*/ 1169145 w 3677876"/>
                <a:gd name="connsiteY358" fmla="*/ 927438 h 1169629"/>
                <a:gd name="connsiteX359" fmla="*/ 1155122 w 3677876"/>
                <a:gd name="connsiteY359" fmla="*/ 931750 h 1169629"/>
                <a:gd name="connsiteX360" fmla="*/ 1141098 w 3677876"/>
                <a:gd name="connsiteY360" fmla="*/ 938577 h 1169629"/>
                <a:gd name="connsiteX361" fmla="*/ 1130311 w 3677876"/>
                <a:gd name="connsiteY361" fmla="*/ 947201 h 1169629"/>
                <a:gd name="connsiteX362" fmla="*/ 1120243 w 3677876"/>
                <a:gd name="connsiteY362" fmla="*/ 959419 h 1169629"/>
                <a:gd name="connsiteX363" fmla="*/ 1113411 w 3677876"/>
                <a:gd name="connsiteY363" fmla="*/ 973433 h 1169629"/>
                <a:gd name="connsiteX364" fmla="*/ 1109096 w 3677876"/>
                <a:gd name="connsiteY364" fmla="*/ 989962 h 1169629"/>
                <a:gd name="connsiteX365" fmla="*/ 1108017 w 3677876"/>
                <a:gd name="connsiteY365" fmla="*/ 1009726 h 1169629"/>
                <a:gd name="connsiteX366" fmla="*/ 1108017 w 3677876"/>
                <a:gd name="connsiteY366" fmla="*/ 1019428 h 1169629"/>
                <a:gd name="connsiteX367" fmla="*/ 1109096 w 3677876"/>
                <a:gd name="connsiteY367" fmla="*/ 1029130 h 1169629"/>
                <a:gd name="connsiteX368" fmla="*/ 1110534 w 3677876"/>
                <a:gd name="connsiteY368" fmla="*/ 1037394 h 1169629"/>
                <a:gd name="connsiteX369" fmla="*/ 1113411 w 3677876"/>
                <a:gd name="connsiteY369" fmla="*/ 1045659 h 1169629"/>
                <a:gd name="connsiteX370" fmla="*/ 1121681 w 3677876"/>
                <a:gd name="connsiteY370" fmla="*/ 1061110 h 1169629"/>
                <a:gd name="connsiteX371" fmla="*/ 1130311 w 3677876"/>
                <a:gd name="connsiteY371" fmla="*/ 1072250 h 1169629"/>
                <a:gd name="connsiteX372" fmla="*/ 1142536 w 3677876"/>
                <a:gd name="connsiteY372" fmla="*/ 1081952 h 1169629"/>
                <a:gd name="connsiteX373" fmla="*/ 1155122 w 3677876"/>
                <a:gd name="connsiteY373" fmla="*/ 1089138 h 1169629"/>
                <a:gd name="connsiteX374" fmla="*/ 1169145 w 3677876"/>
                <a:gd name="connsiteY374" fmla="*/ 1093091 h 1169629"/>
                <a:gd name="connsiteX375" fmla="*/ 1184607 w 3677876"/>
                <a:gd name="connsiteY375" fmla="*/ 1094528 h 1169629"/>
                <a:gd name="connsiteX376" fmla="*/ 1199709 w 3677876"/>
                <a:gd name="connsiteY376" fmla="*/ 1093091 h 1169629"/>
                <a:gd name="connsiteX377" fmla="*/ 1212295 w 3677876"/>
                <a:gd name="connsiteY377" fmla="*/ 1090216 h 1169629"/>
                <a:gd name="connsiteX378" fmla="*/ 1223442 w 3677876"/>
                <a:gd name="connsiteY378" fmla="*/ 1084826 h 1169629"/>
                <a:gd name="connsiteX379" fmla="*/ 1231712 w 3677876"/>
                <a:gd name="connsiteY379" fmla="*/ 1077640 h 1169629"/>
                <a:gd name="connsiteX380" fmla="*/ 1239982 w 3677876"/>
                <a:gd name="connsiteY380" fmla="*/ 1070812 h 1169629"/>
                <a:gd name="connsiteX381" fmla="*/ 1245735 w 3677876"/>
                <a:gd name="connsiteY381" fmla="*/ 1061110 h 1169629"/>
                <a:gd name="connsiteX382" fmla="*/ 1249691 w 3677876"/>
                <a:gd name="connsiteY382" fmla="*/ 1052846 h 1169629"/>
                <a:gd name="connsiteX383" fmla="*/ 1254006 w 3677876"/>
                <a:gd name="connsiteY383" fmla="*/ 1044222 h 1169629"/>
                <a:gd name="connsiteX384" fmla="*/ 1325202 w 3677876"/>
                <a:gd name="connsiteY384" fmla="*/ 1067938 h 1169629"/>
                <a:gd name="connsiteX385" fmla="*/ 1318011 w 3677876"/>
                <a:gd name="connsiteY385" fmla="*/ 1086264 h 1169629"/>
                <a:gd name="connsiteX386" fmla="*/ 1308302 w 3677876"/>
                <a:gd name="connsiteY386" fmla="*/ 1104230 h 1169629"/>
                <a:gd name="connsiteX387" fmla="*/ 1302549 w 3677876"/>
                <a:gd name="connsiteY387" fmla="*/ 1113932 h 1169629"/>
                <a:gd name="connsiteX388" fmla="*/ 1295717 w 3677876"/>
                <a:gd name="connsiteY388" fmla="*/ 1122197 h 1169629"/>
                <a:gd name="connsiteX389" fmla="*/ 1287446 w 3677876"/>
                <a:gd name="connsiteY389" fmla="*/ 1129384 h 1169629"/>
                <a:gd name="connsiteX390" fmla="*/ 1279176 w 3677876"/>
                <a:gd name="connsiteY390" fmla="*/ 1137648 h 1169629"/>
                <a:gd name="connsiteX391" fmla="*/ 1270906 w 3677876"/>
                <a:gd name="connsiteY391" fmla="*/ 1144835 h 1169629"/>
                <a:gd name="connsiteX392" fmla="*/ 1260838 w 3677876"/>
                <a:gd name="connsiteY392" fmla="*/ 1150225 h 1169629"/>
                <a:gd name="connsiteX393" fmla="*/ 1249691 w 3677876"/>
                <a:gd name="connsiteY393" fmla="*/ 1155615 h 1169629"/>
                <a:gd name="connsiteX394" fmla="*/ 1238903 w 3677876"/>
                <a:gd name="connsiteY394" fmla="*/ 1159927 h 1169629"/>
                <a:gd name="connsiteX395" fmla="*/ 1225959 w 3677876"/>
                <a:gd name="connsiteY395" fmla="*/ 1164239 h 1169629"/>
                <a:gd name="connsiteX396" fmla="*/ 1212295 w 3677876"/>
                <a:gd name="connsiteY396" fmla="*/ 1166754 h 1169629"/>
                <a:gd name="connsiteX397" fmla="*/ 1199709 w 3677876"/>
                <a:gd name="connsiteY397" fmla="*/ 1168192 h 1169629"/>
                <a:gd name="connsiteX398" fmla="*/ 1184607 w 3677876"/>
                <a:gd name="connsiteY398" fmla="*/ 1169629 h 1169629"/>
                <a:gd name="connsiteX399" fmla="*/ 1167707 w 3677876"/>
                <a:gd name="connsiteY399" fmla="*/ 1168192 h 1169629"/>
                <a:gd name="connsiteX400" fmla="*/ 1152245 w 3677876"/>
                <a:gd name="connsiteY400" fmla="*/ 1165317 h 1169629"/>
                <a:gd name="connsiteX401" fmla="*/ 1137143 w 3677876"/>
                <a:gd name="connsiteY401" fmla="*/ 1162802 h 1169629"/>
                <a:gd name="connsiteX402" fmla="*/ 1123119 w 3677876"/>
                <a:gd name="connsiteY402" fmla="*/ 1157052 h 1169629"/>
                <a:gd name="connsiteX403" fmla="*/ 1109096 w 3677876"/>
                <a:gd name="connsiteY403" fmla="*/ 1150225 h 1169629"/>
                <a:gd name="connsiteX404" fmla="*/ 1095432 w 3677876"/>
                <a:gd name="connsiteY404" fmla="*/ 1143398 h 1169629"/>
                <a:gd name="connsiteX405" fmla="*/ 1084285 w 3677876"/>
                <a:gd name="connsiteY405" fmla="*/ 1133336 h 1169629"/>
                <a:gd name="connsiteX406" fmla="*/ 1073138 w 3677876"/>
                <a:gd name="connsiteY406" fmla="*/ 1123634 h 1169629"/>
                <a:gd name="connsiteX407" fmla="*/ 1061991 w 3677876"/>
                <a:gd name="connsiteY407" fmla="*/ 1112495 h 1169629"/>
                <a:gd name="connsiteX408" fmla="*/ 1053721 w 3677876"/>
                <a:gd name="connsiteY408" fmla="*/ 1099918 h 1169629"/>
                <a:gd name="connsiteX409" fmla="*/ 1045091 w 3677876"/>
                <a:gd name="connsiteY409" fmla="*/ 1087701 h 1169629"/>
                <a:gd name="connsiteX410" fmla="*/ 1038259 w 3677876"/>
                <a:gd name="connsiteY410" fmla="*/ 1073687 h 1169629"/>
                <a:gd name="connsiteX411" fmla="*/ 1033944 w 3677876"/>
                <a:gd name="connsiteY411" fmla="*/ 1058236 h 1169629"/>
                <a:gd name="connsiteX412" fmla="*/ 1029988 w 3677876"/>
                <a:gd name="connsiteY412" fmla="*/ 1042784 h 1169629"/>
                <a:gd name="connsiteX413" fmla="*/ 1027112 w 3677876"/>
                <a:gd name="connsiteY413" fmla="*/ 1026255 h 1169629"/>
                <a:gd name="connsiteX414" fmla="*/ 1027112 w 3677876"/>
                <a:gd name="connsiteY414" fmla="*/ 1009726 h 1169629"/>
                <a:gd name="connsiteX415" fmla="*/ 1027112 w 3677876"/>
                <a:gd name="connsiteY415" fmla="*/ 992837 h 1169629"/>
                <a:gd name="connsiteX416" fmla="*/ 1029988 w 3677876"/>
                <a:gd name="connsiteY416" fmla="*/ 976307 h 1169629"/>
                <a:gd name="connsiteX417" fmla="*/ 1033944 w 3677876"/>
                <a:gd name="connsiteY417" fmla="*/ 960856 h 1169629"/>
                <a:gd name="connsiteX418" fmla="*/ 1038259 w 3677876"/>
                <a:gd name="connsiteY418" fmla="*/ 945764 h 1169629"/>
                <a:gd name="connsiteX419" fmla="*/ 1045091 w 3677876"/>
                <a:gd name="connsiteY419" fmla="*/ 931750 h 1169629"/>
                <a:gd name="connsiteX420" fmla="*/ 1052282 w 3677876"/>
                <a:gd name="connsiteY420" fmla="*/ 919173 h 1169629"/>
                <a:gd name="connsiteX421" fmla="*/ 1061991 w 3677876"/>
                <a:gd name="connsiteY421" fmla="*/ 906597 h 1169629"/>
                <a:gd name="connsiteX422" fmla="*/ 1071699 w 3677876"/>
                <a:gd name="connsiteY422" fmla="*/ 895457 h 1169629"/>
                <a:gd name="connsiteX423" fmla="*/ 1082846 w 3677876"/>
                <a:gd name="connsiteY423" fmla="*/ 885755 h 1169629"/>
                <a:gd name="connsiteX424" fmla="*/ 1093993 w 3677876"/>
                <a:gd name="connsiteY424" fmla="*/ 877491 h 1169629"/>
                <a:gd name="connsiteX425" fmla="*/ 1108017 w 3677876"/>
                <a:gd name="connsiteY425" fmla="*/ 868867 h 1169629"/>
                <a:gd name="connsiteX426" fmla="*/ 1120243 w 3677876"/>
                <a:gd name="connsiteY426" fmla="*/ 862039 h 1169629"/>
                <a:gd name="connsiteX427" fmla="*/ 1135704 w 3677876"/>
                <a:gd name="connsiteY427" fmla="*/ 858087 h 1169629"/>
                <a:gd name="connsiteX428" fmla="*/ 1151166 w 3677876"/>
                <a:gd name="connsiteY428" fmla="*/ 853775 h 1169629"/>
                <a:gd name="connsiteX429" fmla="*/ 1166269 w 3677876"/>
                <a:gd name="connsiteY429" fmla="*/ 852337 h 1169629"/>
                <a:gd name="connsiteX430" fmla="*/ 1772457 w 3677876"/>
                <a:gd name="connsiteY430" fmla="*/ 769938 h 1169629"/>
                <a:gd name="connsiteX431" fmla="*/ 1846534 w 3677876"/>
                <a:gd name="connsiteY431" fmla="*/ 769938 h 1169629"/>
                <a:gd name="connsiteX432" fmla="*/ 1846534 w 3677876"/>
                <a:gd name="connsiteY432" fmla="*/ 860382 h 1169629"/>
                <a:gd name="connsiteX433" fmla="*/ 1906227 w 3677876"/>
                <a:gd name="connsiteY433" fmla="*/ 860382 h 1169629"/>
                <a:gd name="connsiteX434" fmla="*/ 1906227 w 3677876"/>
                <a:gd name="connsiteY434" fmla="*/ 931728 h 1169629"/>
                <a:gd name="connsiteX435" fmla="*/ 1846534 w 3677876"/>
                <a:gd name="connsiteY435" fmla="*/ 931728 h 1169629"/>
                <a:gd name="connsiteX436" fmla="*/ 1846534 w 3677876"/>
                <a:gd name="connsiteY436" fmla="*/ 1057485 h 1169629"/>
                <a:gd name="connsiteX437" fmla="*/ 1846534 w 3677876"/>
                <a:gd name="connsiteY437" fmla="*/ 1066854 h 1169629"/>
                <a:gd name="connsiteX438" fmla="*/ 1847613 w 3677876"/>
                <a:gd name="connsiteY438" fmla="*/ 1074061 h 1169629"/>
                <a:gd name="connsiteX439" fmla="*/ 1850489 w 3677876"/>
                <a:gd name="connsiteY439" fmla="*/ 1080907 h 1169629"/>
                <a:gd name="connsiteX440" fmla="*/ 1854805 w 3677876"/>
                <a:gd name="connsiteY440" fmla="*/ 1085231 h 1169629"/>
                <a:gd name="connsiteX441" fmla="*/ 1860199 w 3677876"/>
                <a:gd name="connsiteY441" fmla="*/ 1088114 h 1169629"/>
                <a:gd name="connsiteX442" fmla="*/ 1865952 w 3677876"/>
                <a:gd name="connsiteY442" fmla="*/ 1090636 h 1169629"/>
                <a:gd name="connsiteX443" fmla="*/ 1872784 w 3677876"/>
                <a:gd name="connsiteY443" fmla="*/ 1092077 h 1169629"/>
                <a:gd name="connsiteX444" fmla="*/ 1881055 w 3677876"/>
                <a:gd name="connsiteY444" fmla="*/ 1092077 h 1169629"/>
                <a:gd name="connsiteX445" fmla="*/ 1896518 w 3677876"/>
                <a:gd name="connsiteY445" fmla="*/ 1092077 h 1169629"/>
                <a:gd name="connsiteX446" fmla="*/ 1906227 w 3677876"/>
                <a:gd name="connsiteY446" fmla="*/ 1090636 h 1169629"/>
                <a:gd name="connsiteX447" fmla="*/ 1906227 w 3677876"/>
                <a:gd name="connsiteY447" fmla="*/ 1157658 h 1169629"/>
                <a:gd name="connsiteX448" fmla="*/ 1899395 w 3677876"/>
                <a:gd name="connsiteY448" fmla="*/ 1160541 h 1169629"/>
                <a:gd name="connsiteX449" fmla="*/ 1889686 w 3677876"/>
                <a:gd name="connsiteY449" fmla="*/ 1161982 h 1169629"/>
                <a:gd name="connsiteX450" fmla="*/ 1877100 w 3677876"/>
                <a:gd name="connsiteY450" fmla="*/ 1164865 h 1169629"/>
                <a:gd name="connsiteX451" fmla="*/ 1860199 w 3677876"/>
                <a:gd name="connsiteY451" fmla="*/ 1164865 h 1169629"/>
                <a:gd name="connsiteX452" fmla="*/ 1849051 w 3677876"/>
                <a:gd name="connsiteY452" fmla="*/ 1164865 h 1169629"/>
                <a:gd name="connsiteX453" fmla="*/ 1839342 w 3677876"/>
                <a:gd name="connsiteY453" fmla="*/ 1163424 h 1169629"/>
                <a:gd name="connsiteX454" fmla="*/ 1829633 w 3677876"/>
                <a:gd name="connsiteY454" fmla="*/ 1160541 h 1169629"/>
                <a:gd name="connsiteX455" fmla="*/ 1821362 w 3677876"/>
                <a:gd name="connsiteY455" fmla="*/ 1159100 h 1169629"/>
                <a:gd name="connsiteX456" fmla="*/ 1813091 w 3677876"/>
                <a:gd name="connsiteY456" fmla="*/ 1154776 h 1169629"/>
                <a:gd name="connsiteX457" fmla="*/ 1804461 w 3677876"/>
                <a:gd name="connsiteY457" fmla="*/ 1150812 h 1169629"/>
                <a:gd name="connsiteX458" fmla="*/ 1797628 w 3677876"/>
                <a:gd name="connsiteY458" fmla="*/ 1145407 h 1169629"/>
                <a:gd name="connsiteX459" fmla="*/ 1790796 w 3677876"/>
                <a:gd name="connsiteY459" fmla="*/ 1139641 h 1169629"/>
                <a:gd name="connsiteX460" fmla="*/ 1785042 w 3677876"/>
                <a:gd name="connsiteY460" fmla="*/ 1133876 h 1169629"/>
                <a:gd name="connsiteX461" fmla="*/ 1779648 w 3677876"/>
                <a:gd name="connsiteY461" fmla="*/ 1127030 h 1169629"/>
                <a:gd name="connsiteX462" fmla="*/ 1775333 w 3677876"/>
                <a:gd name="connsiteY462" fmla="*/ 1118742 h 1169629"/>
                <a:gd name="connsiteX463" fmla="*/ 1772457 w 3677876"/>
                <a:gd name="connsiteY463" fmla="*/ 1110454 h 1169629"/>
                <a:gd name="connsiteX464" fmla="*/ 1769939 w 3677876"/>
                <a:gd name="connsiteY464" fmla="*/ 1101806 h 1169629"/>
                <a:gd name="connsiteX465" fmla="*/ 1767063 w 3677876"/>
                <a:gd name="connsiteY465" fmla="*/ 1092077 h 1169629"/>
                <a:gd name="connsiteX466" fmla="*/ 1765624 w 3677876"/>
                <a:gd name="connsiteY466" fmla="*/ 1082348 h 1169629"/>
                <a:gd name="connsiteX467" fmla="*/ 1765624 w 3677876"/>
                <a:gd name="connsiteY467" fmla="*/ 1071178 h 1169629"/>
                <a:gd name="connsiteX468" fmla="*/ 1765624 w 3677876"/>
                <a:gd name="connsiteY468" fmla="*/ 931728 h 1169629"/>
                <a:gd name="connsiteX469" fmla="*/ 1711325 w 3677876"/>
                <a:gd name="connsiteY469" fmla="*/ 931728 h 1169629"/>
                <a:gd name="connsiteX470" fmla="*/ 1711325 w 3677876"/>
                <a:gd name="connsiteY470" fmla="*/ 860382 h 1169629"/>
                <a:gd name="connsiteX471" fmla="*/ 1726787 w 3677876"/>
                <a:gd name="connsiteY471" fmla="*/ 860382 h 1169629"/>
                <a:gd name="connsiteX472" fmla="*/ 1737935 w 3677876"/>
                <a:gd name="connsiteY472" fmla="*/ 859301 h 1169629"/>
                <a:gd name="connsiteX473" fmla="*/ 1747644 w 3677876"/>
                <a:gd name="connsiteY473" fmla="*/ 856418 h 1169629"/>
                <a:gd name="connsiteX474" fmla="*/ 1754477 w 3677876"/>
                <a:gd name="connsiteY474" fmla="*/ 852094 h 1169629"/>
                <a:gd name="connsiteX475" fmla="*/ 1761669 w 3677876"/>
                <a:gd name="connsiteY475" fmla="*/ 846329 h 1169629"/>
                <a:gd name="connsiteX476" fmla="*/ 1767063 w 3677876"/>
                <a:gd name="connsiteY476" fmla="*/ 839482 h 1169629"/>
                <a:gd name="connsiteX477" fmla="*/ 1769939 w 3677876"/>
                <a:gd name="connsiteY477" fmla="*/ 831195 h 1169629"/>
                <a:gd name="connsiteX478" fmla="*/ 1772457 w 3677876"/>
                <a:gd name="connsiteY478" fmla="*/ 821466 h 1169629"/>
                <a:gd name="connsiteX479" fmla="*/ 1772457 w 3677876"/>
                <a:gd name="connsiteY479" fmla="*/ 811737 h 1169629"/>
                <a:gd name="connsiteX480" fmla="*/ 0 w 3677876"/>
                <a:gd name="connsiteY480" fmla="*/ 727075 h 1169629"/>
                <a:gd name="connsiteX481" fmla="*/ 271101 w 3677876"/>
                <a:gd name="connsiteY481" fmla="*/ 727075 h 1169629"/>
                <a:gd name="connsiteX482" fmla="*/ 271101 w 3677876"/>
                <a:gd name="connsiteY482" fmla="*/ 806493 h 1169629"/>
                <a:gd name="connsiteX483" fmla="*/ 84110 w 3677876"/>
                <a:gd name="connsiteY483" fmla="*/ 806493 h 1169629"/>
                <a:gd name="connsiteX484" fmla="*/ 84110 w 3677876"/>
                <a:gd name="connsiteY484" fmla="*/ 905318 h 1169629"/>
                <a:gd name="connsiteX485" fmla="*/ 253051 w 3677876"/>
                <a:gd name="connsiteY485" fmla="*/ 905318 h 1169629"/>
                <a:gd name="connsiteX486" fmla="*/ 253051 w 3677876"/>
                <a:gd name="connsiteY486" fmla="*/ 980424 h 1169629"/>
                <a:gd name="connsiteX487" fmla="*/ 84110 w 3677876"/>
                <a:gd name="connsiteY487" fmla="*/ 980424 h 1169629"/>
                <a:gd name="connsiteX488" fmla="*/ 84110 w 3677876"/>
                <a:gd name="connsiteY488" fmla="*/ 1080685 h 1169629"/>
                <a:gd name="connsiteX489" fmla="*/ 271101 w 3677876"/>
                <a:gd name="connsiteY489" fmla="*/ 1080685 h 1169629"/>
                <a:gd name="connsiteX490" fmla="*/ 271101 w 3677876"/>
                <a:gd name="connsiteY490" fmla="*/ 1160104 h 1169629"/>
                <a:gd name="connsiteX491" fmla="*/ 0 w 3677876"/>
                <a:gd name="connsiteY491" fmla="*/ 1160104 h 1169629"/>
                <a:gd name="connsiteX492" fmla="*/ 545916 w 3677876"/>
                <a:gd name="connsiteY492" fmla="*/ 719138 h 1169629"/>
                <a:gd name="connsiteX493" fmla="*/ 625412 w 3677876"/>
                <a:gd name="connsiteY493" fmla="*/ 719138 h 1169629"/>
                <a:gd name="connsiteX494" fmla="*/ 625412 w 3677876"/>
                <a:gd name="connsiteY494" fmla="*/ 1106843 h 1169629"/>
                <a:gd name="connsiteX495" fmla="*/ 626851 w 3677876"/>
                <a:gd name="connsiteY495" fmla="*/ 1137441 h 1169629"/>
                <a:gd name="connsiteX496" fmla="*/ 628290 w 3677876"/>
                <a:gd name="connsiteY496" fmla="*/ 1161201 h 1169629"/>
                <a:gd name="connsiteX497" fmla="*/ 550233 w 3677876"/>
                <a:gd name="connsiteY497" fmla="*/ 1161201 h 1169629"/>
                <a:gd name="connsiteX498" fmla="*/ 548794 w 3677876"/>
                <a:gd name="connsiteY498" fmla="*/ 1147161 h 1169629"/>
                <a:gd name="connsiteX499" fmla="*/ 547355 w 3677876"/>
                <a:gd name="connsiteY499" fmla="*/ 1126282 h 1169629"/>
                <a:gd name="connsiteX500" fmla="*/ 541959 w 3677876"/>
                <a:gd name="connsiteY500" fmla="*/ 1134562 h 1169629"/>
                <a:gd name="connsiteX501" fmla="*/ 534765 w 3677876"/>
                <a:gd name="connsiteY501" fmla="*/ 1143201 h 1169629"/>
                <a:gd name="connsiteX502" fmla="*/ 526492 w 3677876"/>
                <a:gd name="connsiteY502" fmla="*/ 1150041 h 1169629"/>
                <a:gd name="connsiteX503" fmla="*/ 515341 w 3677876"/>
                <a:gd name="connsiteY503" fmla="*/ 1156881 h 1169629"/>
                <a:gd name="connsiteX504" fmla="*/ 504190 w 3677876"/>
                <a:gd name="connsiteY504" fmla="*/ 1161201 h 1169629"/>
                <a:gd name="connsiteX505" fmla="*/ 491600 w 3677876"/>
                <a:gd name="connsiteY505" fmla="*/ 1165520 h 1169629"/>
                <a:gd name="connsiteX506" fmla="*/ 477931 w 3677876"/>
                <a:gd name="connsiteY506" fmla="*/ 1168040 h 1169629"/>
                <a:gd name="connsiteX507" fmla="*/ 463902 w 3677876"/>
                <a:gd name="connsiteY507" fmla="*/ 1168040 h 1169629"/>
                <a:gd name="connsiteX508" fmla="*/ 448794 w 3677876"/>
                <a:gd name="connsiteY508" fmla="*/ 1168040 h 1169629"/>
                <a:gd name="connsiteX509" fmla="*/ 433327 w 3677876"/>
                <a:gd name="connsiteY509" fmla="*/ 1165520 h 1169629"/>
                <a:gd name="connsiteX510" fmla="*/ 417859 w 3677876"/>
                <a:gd name="connsiteY510" fmla="*/ 1161201 h 1169629"/>
                <a:gd name="connsiteX511" fmla="*/ 405269 w 3677876"/>
                <a:gd name="connsiteY511" fmla="*/ 1156881 h 1169629"/>
                <a:gd name="connsiteX512" fmla="*/ 391600 w 3677876"/>
                <a:gd name="connsiteY512" fmla="*/ 1150041 h 1169629"/>
                <a:gd name="connsiteX513" fmla="*/ 380089 w 3677876"/>
                <a:gd name="connsiteY513" fmla="*/ 1143201 h 1169629"/>
                <a:gd name="connsiteX514" fmla="*/ 369298 w 3677876"/>
                <a:gd name="connsiteY514" fmla="*/ 1133122 h 1169629"/>
                <a:gd name="connsiteX515" fmla="*/ 358147 w 3677876"/>
                <a:gd name="connsiteY515" fmla="*/ 1123402 h 1169629"/>
                <a:gd name="connsiteX516" fmla="*/ 349514 w 3677876"/>
                <a:gd name="connsiteY516" fmla="*/ 1112242 h 1169629"/>
                <a:gd name="connsiteX517" fmla="*/ 341241 w 3677876"/>
                <a:gd name="connsiteY517" fmla="*/ 1099643 h 1169629"/>
                <a:gd name="connsiteX518" fmla="*/ 334406 w 3677876"/>
                <a:gd name="connsiteY518" fmla="*/ 1087403 h 1169629"/>
                <a:gd name="connsiteX519" fmla="*/ 328651 w 3677876"/>
                <a:gd name="connsiteY519" fmla="*/ 1073364 h 1169629"/>
                <a:gd name="connsiteX520" fmla="*/ 323255 w 3677876"/>
                <a:gd name="connsiteY520" fmla="*/ 1059325 h 1169629"/>
                <a:gd name="connsiteX521" fmla="*/ 320377 w 3677876"/>
                <a:gd name="connsiteY521" fmla="*/ 1042765 h 1169629"/>
                <a:gd name="connsiteX522" fmla="*/ 317500 w 3677876"/>
                <a:gd name="connsiteY522" fmla="*/ 1027286 h 1169629"/>
                <a:gd name="connsiteX523" fmla="*/ 317500 w 3677876"/>
                <a:gd name="connsiteY523" fmla="*/ 1010727 h 1169629"/>
                <a:gd name="connsiteX524" fmla="*/ 317500 w 3677876"/>
                <a:gd name="connsiteY524" fmla="*/ 993807 h 1169629"/>
                <a:gd name="connsiteX525" fmla="*/ 320377 w 3677876"/>
                <a:gd name="connsiteY525" fmla="*/ 978688 h 1169629"/>
                <a:gd name="connsiteX526" fmla="*/ 323255 w 3677876"/>
                <a:gd name="connsiteY526" fmla="*/ 963208 h 1169629"/>
                <a:gd name="connsiteX527" fmla="*/ 327212 w 3677876"/>
                <a:gd name="connsiteY527" fmla="*/ 949169 h 1169629"/>
                <a:gd name="connsiteX528" fmla="*/ 332967 w 3677876"/>
                <a:gd name="connsiteY528" fmla="*/ 935129 h 1169629"/>
                <a:gd name="connsiteX529" fmla="*/ 340162 w 3677876"/>
                <a:gd name="connsiteY529" fmla="*/ 921450 h 1169629"/>
                <a:gd name="connsiteX530" fmla="*/ 348075 w 3677876"/>
                <a:gd name="connsiteY530" fmla="*/ 910290 h 1169629"/>
                <a:gd name="connsiteX531" fmla="*/ 358147 w 3677876"/>
                <a:gd name="connsiteY531" fmla="*/ 899131 h 1169629"/>
                <a:gd name="connsiteX532" fmla="*/ 367859 w 3677876"/>
                <a:gd name="connsiteY532" fmla="*/ 889411 h 1169629"/>
                <a:gd name="connsiteX533" fmla="*/ 379010 w 3677876"/>
                <a:gd name="connsiteY533" fmla="*/ 879692 h 1169629"/>
                <a:gd name="connsiteX534" fmla="*/ 390161 w 3677876"/>
                <a:gd name="connsiteY534" fmla="*/ 872492 h 1169629"/>
                <a:gd name="connsiteX535" fmla="*/ 402392 w 3677876"/>
                <a:gd name="connsiteY535" fmla="*/ 865652 h 1169629"/>
                <a:gd name="connsiteX536" fmla="*/ 416420 w 3677876"/>
                <a:gd name="connsiteY536" fmla="*/ 860252 h 1169629"/>
                <a:gd name="connsiteX537" fmla="*/ 430449 w 3677876"/>
                <a:gd name="connsiteY537" fmla="*/ 857373 h 1169629"/>
                <a:gd name="connsiteX538" fmla="*/ 445917 w 3677876"/>
                <a:gd name="connsiteY538" fmla="*/ 854493 h 1169629"/>
                <a:gd name="connsiteX539" fmla="*/ 461024 w 3677876"/>
                <a:gd name="connsiteY539" fmla="*/ 853053 h 1169629"/>
                <a:gd name="connsiteX540" fmla="*/ 479370 w 3677876"/>
                <a:gd name="connsiteY540" fmla="*/ 854493 h 1169629"/>
                <a:gd name="connsiteX541" fmla="*/ 494478 w 3677876"/>
                <a:gd name="connsiteY541" fmla="*/ 857373 h 1169629"/>
                <a:gd name="connsiteX542" fmla="*/ 508506 w 3677876"/>
                <a:gd name="connsiteY542" fmla="*/ 861332 h 1169629"/>
                <a:gd name="connsiteX543" fmla="*/ 519657 w 3677876"/>
                <a:gd name="connsiteY543" fmla="*/ 865652 h 1169629"/>
                <a:gd name="connsiteX544" fmla="*/ 529370 w 3677876"/>
                <a:gd name="connsiteY544" fmla="*/ 872492 h 1169629"/>
                <a:gd name="connsiteX545" fmla="*/ 536204 w 3677876"/>
                <a:gd name="connsiteY545" fmla="*/ 878252 h 1169629"/>
                <a:gd name="connsiteX546" fmla="*/ 541959 w 3677876"/>
                <a:gd name="connsiteY546" fmla="*/ 885091 h 1169629"/>
                <a:gd name="connsiteX547" fmla="*/ 545916 w 3677876"/>
                <a:gd name="connsiteY547" fmla="*/ 890851 h 1169629"/>
                <a:gd name="connsiteX548" fmla="*/ 1992630 w 3677876"/>
                <a:gd name="connsiteY548" fmla="*/ 711200 h 1169629"/>
                <a:gd name="connsiteX549" fmla="*/ 2002274 w 3677876"/>
                <a:gd name="connsiteY549" fmla="*/ 711200 h 1169629"/>
                <a:gd name="connsiteX550" fmla="*/ 2013347 w 3677876"/>
                <a:gd name="connsiteY550" fmla="*/ 711200 h 1169629"/>
                <a:gd name="connsiteX551" fmla="*/ 2022991 w 3677876"/>
                <a:gd name="connsiteY551" fmla="*/ 715520 h 1169629"/>
                <a:gd name="connsiteX552" fmla="*/ 2031563 w 3677876"/>
                <a:gd name="connsiteY552" fmla="*/ 719480 h 1169629"/>
                <a:gd name="connsiteX553" fmla="*/ 2038350 w 3677876"/>
                <a:gd name="connsiteY553" fmla="*/ 725239 h 1169629"/>
                <a:gd name="connsiteX554" fmla="*/ 2043707 w 3677876"/>
                <a:gd name="connsiteY554" fmla="*/ 733519 h 1169629"/>
                <a:gd name="connsiteX555" fmla="*/ 2049422 w 3677876"/>
                <a:gd name="connsiteY555" fmla="*/ 741799 h 1169629"/>
                <a:gd name="connsiteX556" fmla="*/ 2052280 w 3677876"/>
                <a:gd name="connsiteY556" fmla="*/ 751518 h 1169629"/>
                <a:gd name="connsiteX557" fmla="*/ 2052280 w 3677876"/>
                <a:gd name="connsiteY557" fmla="*/ 761238 h 1169629"/>
                <a:gd name="connsiteX558" fmla="*/ 2052280 w 3677876"/>
                <a:gd name="connsiteY558" fmla="*/ 771318 h 1169629"/>
                <a:gd name="connsiteX559" fmla="*/ 2049422 w 3677876"/>
                <a:gd name="connsiteY559" fmla="*/ 781037 h 1169629"/>
                <a:gd name="connsiteX560" fmla="*/ 2043707 w 3677876"/>
                <a:gd name="connsiteY560" fmla="*/ 789317 h 1169629"/>
                <a:gd name="connsiteX561" fmla="*/ 2038350 w 3677876"/>
                <a:gd name="connsiteY561" fmla="*/ 796157 h 1169629"/>
                <a:gd name="connsiteX562" fmla="*/ 2031563 w 3677876"/>
                <a:gd name="connsiteY562" fmla="*/ 801916 h 1169629"/>
                <a:gd name="connsiteX563" fmla="*/ 2022991 w 3677876"/>
                <a:gd name="connsiteY563" fmla="*/ 807316 h 1169629"/>
                <a:gd name="connsiteX564" fmla="*/ 2013347 w 3677876"/>
                <a:gd name="connsiteY564" fmla="*/ 810196 h 1169629"/>
                <a:gd name="connsiteX565" fmla="*/ 2002274 w 3677876"/>
                <a:gd name="connsiteY565" fmla="*/ 810196 h 1169629"/>
                <a:gd name="connsiteX566" fmla="*/ 1992630 w 3677876"/>
                <a:gd name="connsiteY566" fmla="*/ 810196 h 1169629"/>
                <a:gd name="connsiteX567" fmla="*/ 1982986 w 3677876"/>
                <a:gd name="connsiteY567" fmla="*/ 807316 h 1169629"/>
                <a:gd name="connsiteX568" fmla="*/ 1974770 w 3677876"/>
                <a:gd name="connsiteY568" fmla="*/ 801916 h 1169629"/>
                <a:gd name="connsiteX569" fmla="*/ 1967627 w 3677876"/>
                <a:gd name="connsiteY569" fmla="*/ 796157 h 1169629"/>
                <a:gd name="connsiteX570" fmla="*/ 1962269 w 3677876"/>
                <a:gd name="connsiteY570" fmla="*/ 789317 h 1169629"/>
                <a:gd name="connsiteX571" fmla="*/ 1956554 w 3677876"/>
                <a:gd name="connsiteY571" fmla="*/ 781037 h 1169629"/>
                <a:gd name="connsiteX572" fmla="*/ 1954053 w 3677876"/>
                <a:gd name="connsiteY572" fmla="*/ 771318 h 1169629"/>
                <a:gd name="connsiteX573" fmla="*/ 1952625 w 3677876"/>
                <a:gd name="connsiteY573" fmla="*/ 761238 h 1169629"/>
                <a:gd name="connsiteX574" fmla="*/ 1954053 w 3677876"/>
                <a:gd name="connsiteY574" fmla="*/ 751518 h 1169629"/>
                <a:gd name="connsiteX575" fmla="*/ 1956554 w 3677876"/>
                <a:gd name="connsiteY575" fmla="*/ 741799 h 1169629"/>
                <a:gd name="connsiteX576" fmla="*/ 1962269 w 3677876"/>
                <a:gd name="connsiteY576" fmla="*/ 733519 h 1169629"/>
                <a:gd name="connsiteX577" fmla="*/ 1967627 w 3677876"/>
                <a:gd name="connsiteY577" fmla="*/ 725239 h 1169629"/>
                <a:gd name="connsiteX578" fmla="*/ 1974770 w 3677876"/>
                <a:gd name="connsiteY578" fmla="*/ 719480 h 1169629"/>
                <a:gd name="connsiteX579" fmla="*/ 1982986 w 3677876"/>
                <a:gd name="connsiteY579" fmla="*/ 715520 h 1169629"/>
                <a:gd name="connsiteX580" fmla="*/ 3528542 w 3677876"/>
                <a:gd name="connsiteY580" fmla="*/ 213880 h 1169629"/>
                <a:gd name="connsiteX581" fmla="*/ 3513032 w 3677876"/>
                <a:gd name="connsiteY581" fmla="*/ 215322 h 1169629"/>
                <a:gd name="connsiteX582" fmla="*/ 3498964 w 3677876"/>
                <a:gd name="connsiteY582" fmla="*/ 219647 h 1169629"/>
                <a:gd name="connsiteX583" fmla="*/ 3487782 w 3677876"/>
                <a:gd name="connsiteY583" fmla="*/ 225054 h 1169629"/>
                <a:gd name="connsiteX584" fmla="*/ 3476961 w 3677876"/>
                <a:gd name="connsiteY584" fmla="*/ 235146 h 1169629"/>
                <a:gd name="connsiteX585" fmla="*/ 3468304 w 3677876"/>
                <a:gd name="connsiteY585" fmla="*/ 244878 h 1169629"/>
                <a:gd name="connsiteX586" fmla="*/ 3461450 w 3677876"/>
                <a:gd name="connsiteY586" fmla="*/ 258574 h 1169629"/>
                <a:gd name="connsiteX587" fmla="*/ 3457122 w 3677876"/>
                <a:gd name="connsiteY587" fmla="*/ 272631 h 1169629"/>
                <a:gd name="connsiteX588" fmla="*/ 3456040 w 3677876"/>
                <a:gd name="connsiteY588" fmla="*/ 289572 h 1169629"/>
                <a:gd name="connsiteX589" fmla="*/ 3457122 w 3677876"/>
                <a:gd name="connsiteY589" fmla="*/ 306151 h 1169629"/>
                <a:gd name="connsiteX590" fmla="*/ 3461450 w 3677876"/>
                <a:gd name="connsiteY590" fmla="*/ 321650 h 1169629"/>
                <a:gd name="connsiteX591" fmla="*/ 3466861 w 3677876"/>
                <a:gd name="connsiteY591" fmla="*/ 333905 h 1169629"/>
                <a:gd name="connsiteX592" fmla="*/ 3476961 w 3677876"/>
                <a:gd name="connsiteY592" fmla="*/ 345078 h 1169629"/>
                <a:gd name="connsiteX593" fmla="*/ 3486700 w 3677876"/>
                <a:gd name="connsiteY593" fmla="*/ 355171 h 1169629"/>
                <a:gd name="connsiteX594" fmla="*/ 3498964 w 3677876"/>
                <a:gd name="connsiteY594" fmla="*/ 360577 h 1169629"/>
                <a:gd name="connsiteX595" fmla="*/ 3513032 w 3677876"/>
                <a:gd name="connsiteY595" fmla="*/ 364542 h 1169629"/>
                <a:gd name="connsiteX596" fmla="*/ 3528542 w 3677876"/>
                <a:gd name="connsiteY596" fmla="*/ 365984 h 1169629"/>
                <a:gd name="connsiteX597" fmla="*/ 3542249 w 3677876"/>
                <a:gd name="connsiteY597" fmla="*/ 364542 h 1169629"/>
                <a:gd name="connsiteX598" fmla="*/ 3556317 w 3677876"/>
                <a:gd name="connsiteY598" fmla="*/ 360577 h 1169629"/>
                <a:gd name="connsiteX599" fmla="*/ 3568942 w 3677876"/>
                <a:gd name="connsiteY599" fmla="*/ 353729 h 1169629"/>
                <a:gd name="connsiteX600" fmla="*/ 3578681 w 3677876"/>
                <a:gd name="connsiteY600" fmla="*/ 345078 h 1169629"/>
                <a:gd name="connsiteX601" fmla="*/ 3586977 w 3677876"/>
                <a:gd name="connsiteY601" fmla="*/ 333905 h 1169629"/>
                <a:gd name="connsiteX602" fmla="*/ 3594192 w 3677876"/>
                <a:gd name="connsiteY602" fmla="*/ 321650 h 1169629"/>
                <a:gd name="connsiteX603" fmla="*/ 3598159 w 3677876"/>
                <a:gd name="connsiteY603" fmla="*/ 306151 h 1169629"/>
                <a:gd name="connsiteX604" fmla="*/ 3599602 w 3677876"/>
                <a:gd name="connsiteY604" fmla="*/ 289572 h 1169629"/>
                <a:gd name="connsiteX605" fmla="*/ 3596717 w 3677876"/>
                <a:gd name="connsiteY605" fmla="*/ 272631 h 1169629"/>
                <a:gd name="connsiteX606" fmla="*/ 3594192 w 3677876"/>
                <a:gd name="connsiteY606" fmla="*/ 258574 h 1169629"/>
                <a:gd name="connsiteX607" fmla="*/ 3586977 w 3677876"/>
                <a:gd name="connsiteY607" fmla="*/ 244878 h 1169629"/>
                <a:gd name="connsiteX608" fmla="*/ 3578681 w 3677876"/>
                <a:gd name="connsiteY608" fmla="*/ 235146 h 1169629"/>
                <a:gd name="connsiteX609" fmla="*/ 3567499 w 3677876"/>
                <a:gd name="connsiteY609" fmla="*/ 225054 h 1169629"/>
                <a:gd name="connsiteX610" fmla="*/ 3554874 w 3677876"/>
                <a:gd name="connsiteY610" fmla="*/ 219647 h 1169629"/>
                <a:gd name="connsiteX611" fmla="*/ 3542249 w 3677876"/>
                <a:gd name="connsiteY611" fmla="*/ 215322 h 1169629"/>
                <a:gd name="connsiteX612" fmla="*/ 1906161 w 3677876"/>
                <a:gd name="connsiteY612" fmla="*/ 213328 h 1169629"/>
                <a:gd name="connsiteX613" fmla="*/ 1892096 w 3677876"/>
                <a:gd name="connsiteY613" fmla="*/ 217638 h 1169629"/>
                <a:gd name="connsiteX614" fmla="*/ 1879474 w 3677876"/>
                <a:gd name="connsiteY614" fmla="*/ 224462 h 1169629"/>
                <a:gd name="connsiteX615" fmla="*/ 1868655 w 3677876"/>
                <a:gd name="connsiteY615" fmla="*/ 234519 h 1169629"/>
                <a:gd name="connsiteX616" fmla="*/ 1858558 w 3677876"/>
                <a:gd name="connsiteY616" fmla="*/ 246730 h 1169629"/>
                <a:gd name="connsiteX617" fmla="*/ 1854591 w 3677876"/>
                <a:gd name="connsiteY617" fmla="*/ 253914 h 1169629"/>
                <a:gd name="connsiteX618" fmla="*/ 1851706 w 3677876"/>
                <a:gd name="connsiteY618" fmla="*/ 260738 h 1169629"/>
                <a:gd name="connsiteX619" fmla="*/ 1848821 w 3677876"/>
                <a:gd name="connsiteY619" fmla="*/ 268999 h 1169629"/>
                <a:gd name="connsiteX620" fmla="*/ 1846296 w 3677876"/>
                <a:gd name="connsiteY620" fmla="*/ 278696 h 1169629"/>
                <a:gd name="connsiteX621" fmla="*/ 1846296 w 3677876"/>
                <a:gd name="connsiteY621" fmla="*/ 287316 h 1169629"/>
                <a:gd name="connsiteX622" fmla="*/ 1844854 w 3677876"/>
                <a:gd name="connsiteY622" fmla="*/ 298450 h 1169629"/>
                <a:gd name="connsiteX623" fmla="*/ 1846296 w 3677876"/>
                <a:gd name="connsiteY623" fmla="*/ 308147 h 1169629"/>
                <a:gd name="connsiteX624" fmla="*/ 1846296 w 3677876"/>
                <a:gd name="connsiteY624" fmla="*/ 317845 h 1169629"/>
                <a:gd name="connsiteX625" fmla="*/ 1848821 w 3677876"/>
                <a:gd name="connsiteY625" fmla="*/ 326105 h 1169629"/>
                <a:gd name="connsiteX626" fmla="*/ 1851706 w 3677876"/>
                <a:gd name="connsiteY626" fmla="*/ 334366 h 1169629"/>
                <a:gd name="connsiteX627" fmla="*/ 1854591 w 3677876"/>
                <a:gd name="connsiteY627" fmla="*/ 342986 h 1169629"/>
                <a:gd name="connsiteX628" fmla="*/ 1858558 w 3677876"/>
                <a:gd name="connsiteY628" fmla="*/ 349810 h 1169629"/>
                <a:gd name="connsiteX629" fmla="*/ 1868655 w 3677876"/>
                <a:gd name="connsiteY629" fmla="*/ 362381 h 1169629"/>
                <a:gd name="connsiteX630" fmla="*/ 1879474 w 3677876"/>
                <a:gd name="connsiteY630" fmla="*/ 370642 h 1169629"/>
                <a:gd name="connsiteX631" fmla="*/ 1892096 w 3677876"/>
                <a:gd name="connsiteY631" fmla="*/ 377825 h 1169629"/>
                <a:gd name="connsiteX632" fmla="*/ 1906161 w 3677876"/>
                <a:gd name="connsiteY632" fmla="*/ 381776 h 1169629"/>
                <a:gd name="connsiteX633" fmla="*/ 1921668 w 3677876"/>
                <a:gd name="connsiteY633" fmla="*/ 383212 h 1169629"/>
                <a:gd name="connsiteX634" fmla="*/ 1935372 w 3677876"/>
                <a:gd name="connsiteY634" fmla="*/ 381776 h 1169629"/>
                <a:gd name="connsiteX635" fmla="*/ 1950879 w 3677876"/>
                <a:gd name="connsiteY635" fmla="*/ 377825 h 1169629"/>
                <a:gd name="connsiteX636" fmla="*/ 1963501 w 3677876"/>
                <a:gd name="connsiteY636" fmla="*/ 370642 h 1169629"/>
                <a:gd name="connsiteX637" fmla="*/ 1974681 w 3677876"/>
                <a:gd name="connsiteY637" fmla="*/ 362381 h 1169629"/>
                <a:gd name="connsiteX638" fmla="*/ 1984418 w 3677876"/>
                <a:gd name="connsiteY638" fmla="*/ 349810 h 1169629"/>
                <a:gd name="connsiteX639" fmla="*/ 1988385 w 3677876"/>
                <a:gd name="connsiteY639" fmla="*/ 342986 h 1169629"/>
                <a:gd name="connsiteX640" fmla="*/ 1991270 w 3677876"/>
                <a:gd name="connsiteY640" fmla="*/ 335803 h 1169629"/>
                <a:gd name="connsiteX641" fmla="*/ 1994155 w 3677876"/>
                <a:gd name="connsiteY641" fmla="*/ 327542 h 1169629"/>
                <a:gd name="connsiteX642" fmla="*/ 1997040 w 3677876"/>
                <a:gd name="connsiteY642" fmla="*/ 317845 h 1169629"/>
                <a:gd name="connsiteX643" fmla="*/ 1997040 w 3677876"/>
                <a:gd name="connsiteY643" fmla="*/ 308147 h 1169629"/>
                <a:gd name="connsiteX644" fmla="*/ 1998483 w 3677876"/>
                <a:gd name="connsiteY644" fmla="*/ 298450 h 1169629"/>
                <a:gd name="connsiteX645" fmla="*/ 1997040 w 3677876"/>
                <a:gd name="connsiteY645" fmla="*/ 287316 h 1169629"/>
                <a:gd name="connsiteX646" fmla="*/ 1997040 w 3677876"/>
                <a:gd name="connsiteY646" fmla="*/ 278696 h 1169629"/>
                <a:gd name="connsiteX647" fmla="*/ 1994155 w 3677876"/>
                <a:gd name="connsiteY647" fmla="*/ 268999 h 1169629"/>
                <a:gd name="connsiteX648" fmla="*/ 1991270 w 3677876"/>
                <a:gd name="connsiteY648" fmla="*/ 260738 h 1169629"/>
                <a:gd name="connsiteX649" fmla="*/ 1988385 w 3677876"/>
                <a:gd name="connsiteY649" fmla="*/ 253914 h 1169629"/>
                <a:gd name="connsiteX650" fmla="*/ 1984418 w 3677876"/>
                <a:gd name="connsiteY650" fmla="*/ 246730 h 1169629"/>
                <a:gd name="connsiteX651" fmla="*/ 1974681 w 3677876"/>
                <a:gd name="connsiteY651" fmla="*/ 234519 h 1169629"/>
                <a:gd name="connsiteX652" fmla="*/ 1963501 w 3677876"/>
                <a:gd name="connsiteY652" fmla="*/ 224462 h 1169629"/>
                <a:gd name="connsiteX653" fmla="*/ 1950879 w 3677876"/>
                <a:gd name="connsiteY653" fmla="*/ 217638 h 1169629"/>
                <a:gd name="connsiteX654" fmla="*/ 1935372 w 3677876"/>
                <a:gd name="connsiteY654" fmla="*/ 213328 h 1169629"/>
                <a:gd name="connsiteX655" fmla="*/ 1921668 w 3677876"/>
                <a:gd name="connsiteY655" fmla="*/ 213328 h 1169629"/>
                <a:gd name="connsiteX656" fmla="*/ 716756 w 3677876"/>
                <a:gd name="connsiteY656" fmla="*/ 209377 h 1169629"/>
                <a:gd name="connsiteX657" fmla="*/ 701263 w 3677876"/>
                <a:gd name="connsiteY657" fmla="*/ 210814 h 1169629"/>
                <a:gd name="connsiteX658" fmla="*/ 687211 w 3677876"/>
                <a:gd name="connsiteY658" fmla="*/ 216202 h 1169629"/>
                <a:gd name="connsiteX659" fmla="*/ 674601 w 3677876"/>
                <a:gd name="connsiteY659" fmla="*/ 223026 h 1169629"/>
                <a:gd name="connsiteX660" fmla="*/ 663792 w 3677876"/>
                <a:gd name="connsiteY660" fmla="*/ 233082 h 1169629"/>
                <a:gd name="connsiteX661" fmla="*/ 653704 w 3677876"/>
                <a:gd name="connsiteY661" fmla="*/ 245294 h 1169629"/>
                <a:gd name="connsiteX662" fmla="*/ 648299 w 3677876"/>
                <a:gd name="connsiteY662" fmla="*/ 260738 h 1169629"/>
                <a:gd name="connsiteX663" fmla="*/ 643976 w 3677876"/>
                <a:gd name="connsiteY663" fmla="*/ 277259 h 1169629"/>
                <a:gd name="connsiteX664" fmla="*/ 642535 w 3677876"/>
                <a:gd name="connsiteY664" fmla="*/ 297013 h 1169629"/>
                <a:gd name="connsiteX665" fmla="*/ 643976 w 3677876"/>
                <a:gd name="connsiteY665" fmla="*/ 316408 h 1169629"/>
                <a:gd name="connsiteX666" fmla="*/ 648299 w 3677876"/>
                <a:gd name="connsiteY666" fmla="*/ 332930 h 1169629"/>
                <a:gd name="connsiteX667" fmla="*/ 653704 w 3677876"/>
                <a:gd name="connsiteY667" fmla="*/ 348374 h 1169629"/>
                <a:gd name="connsiteX668" fmla="*/ 663792 w 3677876"/>
                <a:gd name="connsiteY668" fmla="*/ 362381 h 1169629"/>
                <a:gd name="connsiteX669" fmla="*/ 674601 w 3677876"/>
                <a:gd name="connsiteY669" fmla="*/ 372078 h 1169629"/>
                <a:gd name="connsiteX670" fmla="*/ 687211 w 3677876"/>
                <a:gd name="connsiteY670" fmla="*/ 380339 h 1169629"/>
                <a:gd name="connsiteX671" fmla="*/ 694417 w 3677876"/>
                <a:gd name="connsiteY671" fmla="*/ 383212 h 1169629"/>
                <a:gd name="connsiteX672" fmla="*/ 701263 w 3677876"/>
                <a:gd name="connsiteY672" fmla="*/ 384649 h 1169629"/>
                <a:gd name="connsiteX673" fmla="*/ 709550 w 3677876"/>
                <a:gd name="connsiteY673" fmla="*/ 386086 h 1169629"/>
                <a:gd name="connsiteX674" fmla="*/ 716756 w 3677876"/>
                <a:gd name="connsiteY674" fmla="*/ 386086 h 1169629"/>
                <a:gd name="connsiteX675" fmla="*/ 731888 w 3677876"/>
                <a:gd name="connsiteY675" fmla="*/ 384649 h 1169629"/>
                <a:gd name="connsiteX676" fmla="*/ 747381 w 3677876"/>
                <a:gd name="connsiteY676" fmla="*/ 380339 h 1169629"/>
                <a:gd name="connsiteX677" fmla="*/ 759631 w 3677876"/>
                <a:gd name="connsiteY677" fmla="*/ 372078 h 1169629"/>
                <a:gd name="connsiteX678" fmla="*/ 769719 w 3677876"/>
                <a:gd name="connsiteY678" fmla="*/ 362381 h 1169629"/>
                <a:gd name="connsiteX679" fmla="*/ 779447 w 3677876"/>
                <a:gd name="connsiteY679" fmla="*/ 349810 h 1169629"/>
                <a:gd name="connsiteX680" fmla="*/ 784852 w 3677876"/>
                <a:gd name="connsiteY680" fmla="*/ 334366 h 1169629"/>
                <a:gd name="connsiteX681" fmla="*/ 789176 w 3677876"/>
                <a:gd name="connsiteY681" fmla="*/ 316408 h 1169629"/>
                <a:gd name="connsiteX682" fmla="*/ 790617 w 3677876"/>
                <a:gd name="connsiteY682" fmla="*/ 297013 h 1169629"/>
                <a:gd name="connsiteX683" fmla="*/ 789176 w 3677876"/>
                <a:gd name="connsiteY683" fmla="*/ 277259 h 1169629"/>
                <a:gd name="connsiteX684" fmla="*/ 786293 w 3677876"/>
                <a:gd name="connsiteY684" fmla="*/ 260738 h 1169629"/>
                <a:gd name="connsiteX685" fmla="*/ 779447 w 3677876"/>
                <a:gd name="connsiteY685" fmla="*/ 245294 h 1169629"/>
                <a:gd name="connsiteX686" fmla="*/ 769719 w 3677876"/>
                <a:gd name="connsiteY686" fmla="*/ 233082 h 1169629"/>
                <a:gd name="connsiteX687" fmla="*/ 759631 w 3677876"/>
                <a:gd name="connsiteY687" fmla="*/ 223026 h 1169629"/>
                <a:gd name="connsiteX688" fmla="*/ 747381 w 3677876"/>
                <a:gd name="connsiteY688" fmla="*/ 216202 h 1169629"/>
                <a:gd name="connsiteX689" fmla="*/ 733329 w 3677876"/>
                <a:gd name="connsiteY689" fmla="*/ 210814 h 1169629"/>
                <a:gd name="connsiteX690" fmla="*/ 2890956 w 3677876"/>
                <a:gd name="connsiteY690" fmla="*/ 149083 h 1169629"/>
                <a:gd name="connsiteX691" fmla="*/ 2972752 w 3677876"/>
                <a:gd name="connsiteY691" fmla="*/ 149083 h 1169629"/>
                <a:gd name="connsiteX692" fmla="*/ 2972752 w 3677876"/>
                <a:gd name="connsiteY692" fmla="*/ 450490 h 1169629"/>
                <a:gd name="connsiteX693" fmla="*/ 2890956 w 3677876"/>
                <a:gd name="connsiteY693" fmla="*/ 450490 h 1169629"/>
                <a:gd name="connsiteX694" fmla="*/ 2299555 w 3677876"/>
                <a:gd name="connsiteY694" fmla="*/ 146050 h 1169629"/>
                <a:gd name="connsiteX695" fmla="*/ 2318977 w 3677876"/>
                <a:gd name="connsiteY695" fmla="*/ 147132 h 1169629"/>
                <a:gd name="connsiteX696" fmla="*/ 2318977 w 3677876"/>
                <a:gd name="connsiteY696" fmla="*/ 229735 h 1169629"/>
                <a:gd name="connsiteX697" fmla="*/ 2305310 w 3677876"/>
                <a:gd name="connsiteY697" fmla="*/ 228292 h 1169629"/>
                <a:gd name="connsiteX698" fmla="*/ 2293801 w 3677876"/>
                <a:gd name="connsiteY698" fmla="*/ 226849 h 1169629"/>
                <a:gd name="connsiteX699" fmla="*/ 2278695 w 3677876"/>
                <a:gd name="connsiteY699" fmla="*/ 228292 h 1169629"/>
                <a:gd name="connsiteX700" fmla="*/ 2264667 w 3677876"/>
                <a:gd name="connsiteY700" fmla="*/ 231177 h 1169629"/>
                <a:gd name="connsiteX701" fmla="*/ 2251000 w 3677876"/>
                <a:gd name="connsiteY701" fmla="*/ 236588 h 1169629"/>
                <a:gd name="connsiteX702" fmla="*/ 2245245 w 3677876"/>
                <a:gd name="connsiteY702" fmla="*/ 240917 h 1169629"/>
                <a:gd name="connsiteX703" fmla="*/ 2239491 w 3677876"/>
                <a:gd name="connsiteY703" fmla="*/ 245245 h 1169629"/>
                <a:gd name="connsiteX704" fmla="*/ 2234096 w 3677876"/>
                <a:gd name="connsiteY704" fmla="*/ 250656 h 1169629"/>
                <a:gd name="connsiteX705" fmla="*/ 2229780 w 3677876"/>
                <a:gd name="connsiteY705" fmla="*/ 256066 h 1169629"/>
                <a:gd name="connsiteX706" fmla="*/ 2225823 w 3677876"/>
                <a:gd name="connsiteY706" fmla="*/ 263281 h 1169629"/>
                <a:gd name="connsiteX707" fmla="*/ 2222946 w 3677876"/>
                <a:gd name="connsiteY707" fmla="*/ 271577 h 1169629"/>
                <a:gd name="connsiteX708" fmla="*/ 2220069 w 3677876"/>
                <a:gd name="connsiteY708" fmla="*/ 279873 h 1169629"/>
                <a:gd name="connsiteX709" fmla="*/ 2218630 w 3677876"/>
                <a:gd name="connsiteY709" fmla="*/ 289973 h 1169629"/>
                <a:gd name="connsiteX710" fmla="*/ 2217191 w 3677876"/>
                <a:gd name="connsiteY710" fmla="*/ 301155 h 1169629"/>
                <a:gd name="connsiteX711" fmla="*/ 2216112 w 3677876"/>
                <a:gd name="connsiteY711" fmla="*/ 311976 h 1169629"/>
                <a:gd name="connsiteX712" fmla="*/ 2216112 w 3677876"/>
                <a:gd name="connsiteY712" fmla="*/ 450489 h 1169629"/>
                <a:gd name="connsiteX713" fmla="*/ 2135187 w 3677876"/>
                <a:gd name="connsiteY713" fmla="*/ 450489 h 1169629"/>
                <a:gd name="connsiteX714" fmla="*/ 2135187 w 3677876"/>
                <a:gd name="connsiteY714" fmla="*/ 148575 h 1169629"/>
                <a:gd name="connsiteX715" fmla="*/ 2214674 w 3677876"/>
                <a:gd name="connsiteY715" fmla="*/ 148575 h 1169629"/>
                <a:gd name="connsiteX716" fmla="*/ 2214674 w 3677876"/>
                <a:gd name="connsiteY716" fmla="*/ 193303 h 1169629"/>
                <a:gd name="connsiteX717" fmla="*/ 2221507 w 3677876"/>
                <a:gd name="connsiteY717" fmla="*/ 179596 h 1169629"/>
                <a:gd name="connsiteX718" fmla="*/ 2231218 w 3677876"/>
                <a:gd name="connsiteY718" fmla="*/ 169496 h 1169629"/>
                <a:gd name="connsiteX719" fmla="*/ 2242368 w 3677876"/>
                <a:gd name="connsiteY719" fmla="*/ 161200 h 1169629"/>
                <a:gd name="connsiteX720" fmla="*/ 2253518 w 3677876"/>
                <a:gd name="connsiteY720" fmla="*/ 155789 h 1169629"/>
                <a:gd name="connsiteX721" fmla="*/ 2266106 w 3677876"/>
                <a:gd name="connsiteY721" fmla="*/ 151461 h 1169629"/>
                <a:gd name="connsiteX722" fmla="*/ 2278695 w 3677876"/>
                <a:gd name="connsiteY722" fmla="*/ 148575 h 1169629"/>
                <a:gd name="connsiteX723" fmla="*/ 2289844 w 3677876"/>
                <a:gd name="connsiteY723" fmla="*/ 147132 h 1169629"/>
                <a:gd name="connsiteX724" fmla="*/ 513298 w 3677876"/>
                <a:gd name="connsiteY724" fmla="*/ 146050 h 1169629"/>
                <a:gd name="connsiteX725" fmla="*/ 533041 w 3677876"/>
                <a:gd name="connsiteY725" fmla="*/ 147132 h 1169629"/>
                <a:gd name="connsiteX726" fmla="*/ 533041 w 3677876"/>
                <a:gd name="connsiteY726" fmla="*/ 229735 h 1169629"/>
                <a:gd name="connsiteX727" fmla="*/ 519041 w 3677876"/>
                <a:gd name="connsiteY727" fmla="*/ 228292 h 1169629"/>
                <a:gd name="connsiteX728" fmla="*/ 507913 w 3677876"/>
                <a:gd name="connsiteY728" fmla="*/ 226849 h 1169629"/>
                <a:gd name="connsiteX729" fmla="*/ 492478 w 3677876"/>
                <a:gd name="connsiteY729" fmla="*/ 228292 h 1169629"/>
                <a:gd name="connsiteX730" fmla="*/ 478837 w 3677876"/>
                <a:gd name="connsiteY730" fmla="*/ 231177 h 1169629"/>
                <a:gd name="connsiteX731" fmla="*/ 464837 w 3677876"/>
                <a:gd name="connsiteY731" fmla="*/ 236588 h 1169629"/>
                <a:gd name="connsiteX732" fmla="*/ 459094 w 3677876"/>
                <a:gd name="connsiteY732" fmla="*/ 240917 h 1169629"/>
                <a:gd name="connsiteX733" fmla="*/ 453709 w 3677876"/>
                <a:gd name="connsiteY733" fmla="*/ 245245 h 1169629"/>
                <a:gd name="connsiteX734" fmla="*/ 449402 w 3677876"/>
                <a:gd name="connsiteY734" fmla="*/ 250656 h 1169629"/>
                <a:gd name="connsiteX735" fmla="*/ 444017 w 3677876"/>
                <a:gd name="connsiteY735" fmla="*/ 256066 h 1169629"/>
                <a:gd name="connsiteX736" fmla="*/ 439709 w 3677876"/>
                <a:gd name="connsiteY736" fmla="*/ 263281 h 1169629"/>
                <a:gd name="connsiteX737" fmla="*/ 436838 w 3677876"/>
                <a:gd name="connsiteY737" fmla="*/ 271577 h 1169629"/>
                <a:gd name="connsiteX738" fmla="*/ 433966 w 3677876"/>
                <a:gd name="connsiteY738" fmla="*/ 279873 h 1169629"/>
                <a:gd name="connsiteX739" fmla="*/ 432889 w 3677876"/>
                <a:gd name="connsiteY739" fmla="*/ 289973 h 1169629"/>
                <a:gd name="connsiteX740" fmla="*/ 431453 w 3677876"/>
                <a:gd name="connsiteY740" fmla="*/ 301155 h 1169629"/>
                <a:gd name="connsiteX741" fmla="*/ 431453 w 3677876"/>
                <a:gd name="connsiteY741" fmla="*/ 311976 h 1169629"/>
                <a:gd name="connsiteX742" fmla="*/ 431453 w 3677876"/>
                <a:gd name="connsiteY742" fmla="*/ 450489 h 1169629"/>
                <a:gd name="connsiteX743" fmla="*/ 349250 w 3677876"/>
                <a:gd name="connsiteY743" fmla="*/ 450489 h 1169629"/>
                <a:gd name="connsiteX744" fmla="*/ 349250 w 3677876"/>
                <a:gd name="connsiteY744" fmla="*/ 148575 h 1169629"/>
                <a:gd name="connsiteX745" fmla="*/ 428581 w 3677876"/>
                <a:gd name="connsiteY745" fmla="*/ 148575 h 1169629"/>
                <a:gd name="connsiteX746" fmla="*/ 428581 w 3677876"/>
                <a:gd name="connsiteY746" fmla="*/ 193303 h 1169629"/>
                <a:gd name="connsiteX747" fmla="*/ 435402 w 3677876"/>
                <a:gd name="connsiteY747" fmla="*/ 179596 h 1169629"/>
                <a:gd name="connsiteX748" fmla="*/ 445453 w 3677876"/>
                <a:gd name="connsiteY748" fmla="*/ 169496 h 1169629"/>
                <a:gd name="connsiteX749" fmla="*/ 456222 w 3677876"/>
                <a:gd name="connsiteY749" fmla="*/ 161200 h 1169629"/>
                <a:gd name="connsiteX750" fmla="*/ 467709 w 3677876"/>
                <a:gd name="connsiteY750" fmla="*/ 155789 h 1169629"/>
                <a:gd name="connsiteX751" fmla="*/ 479914 w 3677876"/>
                <a:gd name="connsiteY751" fmla="*/ 151461 h 1169629"/>
                <a:gd name="connsiteX752" fmla="*/ 492478 w 3677876"/>
                <a:gd name="connsiteY752" fmla="*/ 148575 h 1169629"/>
                <a:gd name="connsiteX753" fmla="*/ 503606 w 3677876"/>
                <a:gd name="connsiteY753" fmla="*/ 147132 h 1169629"/>
                <a:gd name="connsiteX754" fmla="*/ 3514475 w 3677876"/>
                <a:gd name="connsiteY754" fmla="*/ 142875 h 1169629"/>
                <a:gd name="connsiteX755" fmla="*/ 3531428 w 3677876"/>
                <a:gd name="connsiteY755" fmla="*/ 144317 h 1169629"/>
                <a:gd name="connsiteX756" fmla="*/ 3546578 w 3677876"/>
                <a:gd name="connsiteY756" fmla="*/ 146840 h 1169629"/>
                <a:gd name="connsiteX757" fmla="*/ 3559203 w 3677876"/>
                <a:gd name="connsiteY757" fmla="*/ 151165 h 1169629"/>
                <a:gd name="connsiteX758" fmla="*/ 3570385 w 3677876"/>
                <a:gd name="connsiteY758" fmla="*/ 155490 h 1169629"/>
                <a:gd name="connsiteX759" fmla="*/ 3580124 w 3677876"/>
                <a:gd name="connsiteY759" fmla="*/ 162338 h 1169629"/>
                <a:gd name="connsiteX760" fmla="*/ 3588420 w 3677876"/>
                <a:gd name="connsiteY760" fmla="*/ 169187 h 1169629"/>
                <a:gd name="connsiteX761" fmla="*/ 3595634 w 3677876"/>
                <a:gd name="connsiteY761" fmla="*/ 176395 h 1169629"/>
                <a:gd name="connsiteX762" fmla="*/ 3599602 w 3677876"/>
                <a:gd name="connsiteY762" fmla="*/ 183243 h 1169629"/>
                <a:gd name="connsiteX763" fmla="*/ 3599602 w 3677876"/>
                <a:gd name="connsiteY763" fmla="*/ 148281 h 1169629"/>
                <a:gd name="connsiteX764" fmla="*/ 3677876 w 3677876"/>
                <a:gd name="connsiteY764" fmla="*/ 148281 h 1169629"/>
                <a:gd name="connsiteX765" fmla="*/ 3677876 w 3677876"/>
                <a:gd name="connsiteY765" fmla="*/ 416444 h 1169629"/>
                <a:gd name="connsiteX766" fmla="*/ 3677876 w 3677876"/>
                <a:gd name="connsiteY766" fmla="*/ 431943 h 1169629"/>
                <a:gd name="connsiteX767" fmla="*/ 3674991 w 3677876"/>
                <a:gd name="connsiteY767" fmla="*/ 447081 h 1169629"/>
                <a:gd name="connsiteX768" fmla="*/ 3673908 w 3677876"/>
                <a:gd name="connsiteY768" fmla="*/ 462580 h 1169629"/>
                <a:gd name="connsiteX769" fmla="*/ 3669580 w 3677876"/>
                <a:gd name="connsiteY769" fmla="*/ 476276 h 1169629"/>
                <a:gd name="connsiteX770" fmla="*/ 3663809 w 3677876"/>
                <a:gd name="connsiteY770" fmla="*/ 490333 h 1169629"/>
                <a:gd name="connsiteX771" fmla="*/ 3658398 w 3677876"/>
                <a:gd name="connsiteY771" fmla="*/ 502948 h 1169629"/>
                <a:gd name="connsiteX772" fmla="*/ 3650102 w 3677876"/>
                <a:gd name="connsiteY772" fmla="*/ 515564 h 1169629"/>
                <a:gd name="connsiteX773" fmla="*/ 3641445 w 3677876"/>
                <a:gd name="connsiteY773" fmla="*/ 526737 h 1169629"/>
                <a:gd name="connsiteX774" fmla="*/ 3631705 w 3677876"/>
                <a:gd name="connsiteY774" fmla="*/ 536469 h 1169629"/>
                <a:gd name="connsiteX775" fmla="*/ 3619441 w 3677876"/>
                <a:gd name="connsiteY775" fmla="*/ 546201 h 1169629"/>
                <a:gd name="connsiteX776" fmla="*/ 3606456 w 3677876"/>
                <a:gd name="connsiteY776" fmla="*/ 554491 h 1169629"/>
                <a:gd name="connsiteX777" fmla="*/ 3592749 w 3677876"/>
                <a:gd name="connsiteY777" fmla="*/ 561699 h 1169629"/>
                <a:gd name="connsiteX778" fmla="*/ 3577238 w 3677876"/>
                <a:gd name="connsiteY778" fmla="*/ 567106 h 1169629"/>
                <a:gd name="connsiteX779" fmla="*/ 3559203 w 3677876"/>
                <a:gd name="connsiteY779" fmla="*/ 571431 h 1169629"/>
                <a:gd name="connsiteX780" fmla="*/ 3541167 w 3677876"/>
                <a:gd name="connsiteY780" fmla="*/ 574314 h 1169629"/>
                <a:gd name="connsiteX781" fmla="*/ 3519885 w 3677876"/>
                <a:gd name="connsiteY781" fmla="*/ 574314 h 1169629"/>
                <a:gd name="connsiteX782" fmla="*/ 3504735 w 3677876"/>
                <a:gd name="connsiteY782" fmla="*/ 574314 h 1169629"/>
                <a:gd name="connsiteX783" fmla="*/ 3490668 w 3677876"/>
                <a:gd name="connsiteY783" fmla="*/ 572873 h 1169629"/>
                <a:gd name="connsiteX784" fmla="*/ 3476961 w 3677876"/>
                <a:gd name="connsiteY784" fmla="*/ 569989 h 1169629"/>
                <a:gd name="connsiteX785" fmla="*/ 3463975 w 3677876"/>
                <a:gd name="connsiteY785" fmla="*/ 565664 h 1169629"/>
                <a:gd name="connsiteX786" fmla="*/ 3451711 w 3677876"/>
                <a:gd name="connsiteY786" fmla="*/ 561699 h 1169629"/>
                <a:gd name="connsiteX787" fmla="*/ 3440529 w 3677876"/>
                <a:gd name="connsiteY787" fmla="*/ 555932 h 1169629"/>
                <a:gd name="connsiteX788" fmla="*/ 3429347 w 3677876"/>
                <a:gd name="connsiteY788" fmla="*/ 549084 h 1169629"/>
                <a:gd name="connsiteX789" fmla="*/ 3419608 w 3677876"/>
                <a:gd name="connsiteY789" fmla="*/ 541875 h 1169629"/>
                <a:gd name="connsiteX790" fmla="*/ 3409508 w 3677876"/>
                <a:gd name="connsiteY790" fmla="*/ 533585 h 1169629"/>
                <a:gd name="connsiteX791" fmla="*/ 3402655 w 3677876"/>
                <a:gd name="connsiteY791" fmla="*/ 525295 h 1169629"/>
                <a:gd name="connsiteX792" fmla="*/ 3394358 w 3677876"/>
                <a:gd name="connsiteY792" fmla="*/ 517005 h 1169629"/>
                <a:gd name="connsiteX793" fmla="*/ 3388948 w 3677876"/>
                <a:gd name="connsiteY793" fmla="*/ 506913 h 1169629"/>
                <a:gd name="connsiteX794" fmla="*/ 3383176 w 3677876"/>
                <a:gd name="connsiteY794" fmla="*/ 497542 h 1169629"/>
                <a:gd name="connsiteX795" fmla="*/ 3378848 w 3677876"/>
                <a:gd name="connsiteY795" fmla="*/ 487450 h 1169629"/>
                <a:gd name="connsiteX796" fmla="*/ 3376323 w 3677876"/>
                <a:gd name="connsiteY796" fmla="*/ 476276 h 1169629"/>
                <a:gd name="connsiteX797" fmla="*/ 3373437 w 3677876"/>
                <a:gd name="connsiteY797" fmla="*/ 465463 h 1169629"/>
                <a:gd name="connsiteX798" fmla="*/ 3447383 w 3677876"/>
                <a:gd name="connsiteY798" fmla="*/ 445639 h 1169629"/>
                <a:gd name="connsiteX799" fmla="*/ 3450268 w 3677876"/>
                <a:gd name="connsiteY799" fmla="*/ 458255 h 1169629"/>
                <a:gd name="connsiteX800" fmla="*/ 3456040 w 3677876"/>
                <a:gd name="connsiteY800" fmla="*/ 469428 h 1169629"/>
                <a:gd name="connsiteX801" fmla="*/ 3461450 w 3677876"/>
                <a:gd name="connsiteY801" fmla="*/ 479160 h 1169629"/>
                <a:gd name="connsiteX802" fmla="*/ 3469747 w 3677876"/>
                <a:gd name="connsiteY802" fmla="*/ 487450 h 1169629"/>
                <a:gd name="connsiteX803" fmla="*/ 3479486 w 3677876"/>
                <a:gd name="connsiteY803" fmla="*/ 493217 h 1169629"/>
                <a:gd name="connsiteX804" fmla="*/ 3490668 w 3677876"/>
                <a:gd name="connsiteY804" fmla="*/ 498623 h 1169629"/>
                <a:gd name="connsiteX805" fmla="*/ 3503293 w 3677876"/>
                <a:gd name="connsiteY805" fmla="*/ 501507 h 1169629"/>
                <a:gd name="connsiteX806" fmla="*/ 3517360 w 3677876"/>
                <a:gd name="connsiteY806" fmla="*/ 502948 h 1169629"/>
                <a:gd name="connsiteX807" fmla="*/ 3535396 w 3677876"/>
                <a:gd name="connsiteY807" fmla="*/ 501507 h 1169629"/>
                <a:gd name="connsiteX808" fmla="*/ 3551988 w 3677876"/>
                <a:gd name="connsiteY808" fmla="*/ 498623 h 1169629"/>
                <a:gd name="connsiteX809" fmla="*/ 3566056 w 3677876"/>
                <a:gd name="connsiteY809" fmla="*/ 491775 h 1169629"/>
                <a:gd name="connsiteX810" fmla="*/ 3571828 w 3677876"/>
                <a:gd name="connsiteY810" fmla="*/ 487450 h 1169629"/>
                <a:gd name="connsiteX811" fmla="*/ 3577238 w 3677876"/>
                <a:gd name="connsiteY811" fmla="*/ 483485 h 1169629"/>
                <a:gd name="connsiteX812" fmla="*/ 3581567 w 3677876"/>
                <a:gd name="connsiteY812" fmla="*/ 477718 h 1169629"/>
                <a:gd name="connsiteX813" fmla="*/ 3585895 w 3677876"/>
                <a:gd name="connsiteY813" fmla="*/ 470870 h 1169629"/>
                <a:gd name="connsiteX814" fmla="*/ 3589863 w 3677876"/>
                <a:gd name="connsiteY814" fmla="*/ 464022 h 1169629"/>
                <a:gd name="connsiteX815" fmla="*/ 3592749 w 3677876"/>
                <a:gd name="connsiteY815" fmla="*/ 456813 h 1169629"/>
                <a:gd name="connsiteX816" fmla="*/ 3596717 w 3677876"/>
                <a:gd name="connsiteY816" fmla="*/ 440233 h 1169629"/>
                <a:gd name="connsiteX817" fmla="*/ 3598159 w 3677876"/>
                <a:gd name="connsiteY817" fmla="*/ 419328 h 1169629"/>
                <a:gd name="connsiteX818" fmla="*/ 3598159 w 3677876"/>
                <a:gd name="connsiteY818" fmla="*/ 396981 h 1169629"/>
                <a:gd name="connsiteX819" fmla="*/ 3592749 w 3677876"/>
                <a:gd name="connsiteY819" fmla="*/ 405271 h 1169629"/>
                <a:gd name="connsiteX820" fmla="*/ 3585895 w 3677876"/>
                <a:gd name="connsiteY820" fmla="*/ 412119 h 1169629"/>
                <a:gd name="connsiteX821" fmla="*/ 3577238 w 3677876"/>
                <a:gd name="connsiteY821" fmla="*/ 417886 h 1169629"/>
                <a:gd name="connsiteX822" fmla="*/ 3567499 w 3677876"/>
                <a:gd name="connsiteY822" fmla="*/ 423293 h 1169629"/>
                <a:gd name="connsiteX823" fmla="*/ 3556317 w 3677876"/>
                <a:gd name="connsiteY823" fmla="*/ 429060 h 1169629"/>
                <a:gd name="connsiteX824" fmla="*/ 3543692 w 3677876"/>
                <a:gd name="connsiteY824" fmla="*/ 433024 h 1169629"/>
                <a:gd name="connsiteX825" fmla="*/ 3529985 w 3677876"/>
                <a:gd name="connsiteY825" fmla="*/ 434466 h 1169629"/>
                <a:gd name="connsiteX826" fmla="*/ 3514475 w 3677876"/>
                <a:gd name="connsiteY826" fmla="*/ 435908 h 1169629"/>
                <a:gd name="connsiteX827" fmla="*/ 3498964 w 3677876"/>
                <a:gd name="connsiteY827" fmla="*/ 434466 h 1169629"/>
                <a:gd name="connsiteX828" fmla="*/ 3485257 w 3677876"/>
                <a:gd name="connsiteY828" fmla="*/ 433024 h 1169629"/>
                <a:gd name="connsiteX829" fmla="*/ 3471189 w 3677876"/>
                <a:gd name="connsiteY829" fmla="*/ 429060 h 1169629"/>
                <a:gd name="connsiteX830" fmla="*/ 3458565 w 3677876"/>
                <a:gd name="connsiteY830" fmla="*/ 424734 h 1169629"/>
                <a:gd name="connsiteX831" fmla="*/ 3445940 w 3677876"/>
                <a:gd name="connsiteY831" fmla="*/ 419328 h 1169629"/>
                <a:gd name="connsiteX832" fmla="*/ 3434758 w 3677876"/>
                <a:gd name="connsiteY832" fmla="*/ 412119 h 1169629"/>
                <a:gd name="connsiteX833" fmla="*/ 3423936 w 3677876"/>
                <a:gd name="connsiteY833" fmla="*/ 403829 h 1169629"/>
                <a:gd name="connsiteX834" fmla="*/ 3413837 w 3677876"/>
                <a:gd name="connsiteY834" fmla="*/ 394097 h 1169629"/>
                <a:gd name="connsiteX835" fmla="*/ 3405540 w 3677876"/>
                <a:gd name="connsiteY835" fmla="*/ 384366 h 1169629"/>
                <a:gd name="connsiteX836" fmla="*/ 3397244 w 3677876"/>
                <a:gd name="connsiteY836" fmla="*/ 373192 h 1169629"/>
                <a:gd name="connsiteX837" fmla="*/ 3390030 w 3677876"/>
                <a:gd name="connsiteY837" fmla="*/ 360577 h 1169629"/>
                <a:gd name="connsiteX838" fmla="*/ 3384619 w 3677876"/>
                <a:gd name="connsiteY838" fmla="*/ 347962 h 1169629"/>
                <a:gd name="connsiteX839" fmla="*/ 3380290 w 3677876"/>
                <a:gd name="connsiteY839" fmla="*/ 333905 h 1169629"/>
                <a:gd name="connsiteX840" fmla="*/ 3376323 w 3677876"/>
                <a:gd name="connsiteY840" fmla="*/ 320208 h 1169629"/>
                <a:gd name="connsiteX841" fmla="*/ 3374880 w 3677876"/>
                <a:gd name="connsiteY841" fmla="*/ 304710 h 1169629"/>
                <a:gd name="connsiteX842" fmla="*/ 3373437 w 3677876"/>
                <a:gd name="connsiteY842" fmla="*/ 289572 h 1169629"/>
                <a:gd name="connsiteX843" fmla="*/ 3374880 w 3677876"/>
                <a:gd name="connsiteY843" fmla="*/ 275515 h 1169629"/>
                <a:gd name="connsiteX844" fmla="*/ 3376323 w 3677876"/>
                <a:gd name="connsiteY844" fmla="*/ 260016 h 1169629"/>
                <a:gd name="connsiteX845" fmla="*/ 3380290 w 3677876"/>
                <a:gd name="connsiteY845" fmla="*/ 245959 h 1169629"/>
                <a:gd name="connsiteX846" fmla="*/ 3384619 w 3677876"/>
                <a:gd name="connsiteY846" fmla="*/ 233704 h 1169629"/>
                <a:gd name="connsiteX847" fmla="*/ 3390030 w 3677876"/>
                <a:gd name="connsiteY847" fmla="*/ 221089 h 1169629"/>
                <a:gd name="connsiteX848" fmla="*/ 3395801 w 3677876"/>
                <a:gd name="connsiteY848" fmla="*/ 208474 h 1169629"/>
                <a:gd name="connsiteX849" fmla="*/ 3404097 w 3677876"/>
                <a:gd name="connsiteY849" fmla="*/ 197300 h 1169629"/>
                <a:gd name="connsiteX850" fmla="*/ 3412394 w 3677876"/>
                <a:gd name="connsiteY850" fmla="*/ 186127 h 1169629"/>
                <a:gd name="connsiteX851" fmla="*/ 3422494 w 3677876"/>
                <a:gd name="connsiteY851" fmla="*/ 177837 h 1169629"/>
                <a:gd name="connsiteX852" fmla="*/ 3433315 w 3677876"/>
                <a:gd name="connsiteY852" fmla="*/ 167745 h 1169629"/>
                <a:gd name="connsiteX853" fmla="*/ 3444497 w 3677876"/>
                <a:gd name="connsiteY853" fmla="*/ 160897 h 1169629"/>
                <a:gd name="connsiteX854" fmla="*/ 3457122 w 3677876"/>
                <a:gd name="connsiteY854" fmla="*/ 155490 h 1169629"/>
                <a:gd name="connsiteX855" fmla="*/ 3469747 w 3677876"/>
                <a:gd name="connsiteY855" fmla="*/ 149723 h 1169629"/>
                <a:gd name="connsiteX856" fmla="*/ 3483814 w 3677876"/>
                <a:gd name="connsiteY856" fmla="*/ 145758 h 1169629"/>
                <a:gd name="connsiteX857" fmla="*/ 3498964 w 3677876"/>
                <a:gd name="connsiteY857" fmla="*/ 144317 h 1169629"/>
                <a:gd name="connsiteX858" fmla="*/ 3213717 w 3677876"/>
                <a:gd name="connsiteY858" fmla="*/ 139700 h 1169629"/>
                <a:gd name="connsiteX859" fmla="*/ 3226298 w 3677876"/>
                <a:gd name="connsiteY859" fmla="*/ 141138 h 1169629"/>
                <a:gd name="connsiteX860" fmla="*/ 3238520 w 3677876"/>
                <a:gd name="connsiteY860" fmla="*/ 142576 h 1169629"/>
                <a:gd name="connsiteX861" fmla="*/ 3251102 w 3677876"/>
                <a:gd name="connsiteY861" fmla="*/ 145452 h 1169629"/>
                <a:gd name="connsiteX862" fmla="*/ 3261167 w 3677876"/>
                <a:gd name="connsiteY862" fmla="*/ 149407 h 1169629"/>
                <a:gd name="connsiteX863" fmla="*/ 3271951 w 3677876"/>
                <a:gd name="connsiteY863" fmla="*/ 155160 h 1169629"/>
                <a:gd name="connsiteX864" fmla="*/ 3280579 w 3677876"/>
                <a:gd name="connsiteY864" fmla="*/ 160553 h 1169629"/>
                <a:gd name="connsiteX865" fmla="*/ 3288847 w 3677876"/>
                <a:gd name="connsiteY865" fmla="*/ 167384 h 1169629"/>
                <a:gd name="connsiteX866" fmla="*/ 3295677 w 3677876"/>
                <a:gd name="connsiteY866" fmla="*/ 174575 h 1169629"/>
                <a:gd name="connsiteX867" fmla="*/ 3301069 w 3677876"/>
                <a:gd name="connsiteY867" fmla="*/ 182845 h 1169629"/>
                <a:gd name="connsiteX868" fmla="*/ 3306820 w 3677876"/>
                <a:gd name="connsiteY868" fmla="*/ 192552 h 1169629"/>
                <a:gd name="connsiteX869" fmla="*/ 3311134 w 3677876"/>
                <a:gd name="connsiteY869" fmla="*/ 202260 h 1169629"/>
                <a:gd name="connsiteX870" fmla="*/ 3315448 w 3677876"/>
                <a:gd name="connsiteY870" fmla="*/ 213405 h 1169629"/>
                <a:gd name="connsiteX871" fmla="*/ 3317964 w 3677876"/>
                <a:gd name="connsiteY871" fmla="*/ 223113 h 1169629"/>
                <a:gd name="connsiteX872" fmla="*/ 3320840 w 3677876"/>
                <a:gd name="connsiteY872" fmla="*/ 235697 h 1169629"/>
                <a:gd name="connsiteX873" fmla="*/ 3320840 w 3677876"/>
                <a:gd name="connsiteY873" fmla="*/ 246842 h 1169629"/>
                <a:gd name="connsiteX874" fmla="*/ 3322278 w 3677876"/>
                <a:gd name="connsiteY874" fmla="*/ 259426 h 1169629"/>
                <a:gd name="connsiteX875" fmla="*/ 3322278 w 3677876"/>
                <a:gd name="connsiteY875" fmla="*/ 448903 h 1169629"/>
                <a:gd name="connsiteX876" fmla="*/ 3239958 w 3677876"/>
                <a:gd name="connsiteY876" fmla="*/ 448903 h 1169629"/>
                <a:gd name="connsiteX877" fmla="*/ 3239958 w 3677876"/>
                <a:gd name="connsiteY877" fmla="*/ 273448 h 1169629"/>
                <a:gd name="connsiteX878" fmla="*/ 3239958 w 3677876"/>
                <a:gd name="connsiteY878" fmla="*/ 260864 h 1169629"/>
                <a:gd name="connsiteX879" fmla="*/ 3237442 w 3677876"/>
                <a:gd name="connsiteY879" fmla="*/ 249719 h 1169629"/>
                <a:gd name="connsiteX880" fmla="*/ 3233128 w 3677876"/>
                <a:gd name="connsiteY880" fmla="*/ 240011 h 1169629"/>
                <a:gd name="connsiteX881" fmla="*/ 3227377 w 3677876"/>
                <a:gd name="connsiteY881" fmla="*/ 230304 h 1169629"/>
                <a:gd name="connsiteX882" fmla="*/ 3220547 w 3677876"/>
                <a:gd name="connsiteY882" fmla="*/ 223113 h 1169629"/>
                <a:gd name="connsiteX883" fmla="*/ 3210841 w 3677876"/>
                <a:gd name="connsiteY883" fmla="*/ 217720 h 1169629"/>
                <a:gd name="connsiteX884" fmla="*/ 3198260 w 3677876"/>
                <a:gd name="connsiteY884" fmla="*/ 214844 h 1169629"/>
                <a:gd name="connsiteX885" fmla="*/ 3185678 w 3677876"/>
                <a:gd name="connsiteY885" fmla="*/ 213405 h 1169629"/>
                <a:gd name="connsiteX886" fmla="*/ 3173096 w 3677876"/>
                <a:gd name="connsiteY886" fmla="*/ 214844 h 1169629"/>
                <a:gd name="connsiteX887" fmla="*/ 3161953 w 3677876"/>
                <a:gd name="connsiteY887" fmla="*/ 217720 h 1169629"/>
                <a:gd name="connsiteX888" fmla="*/ 3152607 w 3677876"/>
                <a:gd name="connsiteY888" fmla="*/ 224551 h 1169629"/>
                <a:gd name="connsiteX889" fmla="*/ 3143979 w 3677876"/>
                <a:gd name="connsiteY889" fmla="*/ 231742 h 1169629"/>
                <a:gd name="connsiteX890" fmla="*/ 3137149 w 3677876"/>
                <a:gd name="connsiteY890" fmla="*/ 241449 h 1169629"/>
                <a:gd name="connsiteX891" fmla="*/ 3132836 w 3677876"/>
                <a:gd name="connsiteY891" fmla="*/ 251157 h 1169629"/>
                <a:gd name="connsiteX892" fmla="*/ 3129960 w 3677876"/>
                <a:gd name="connsiteY892" fmla="*/ 263741 h 1169629"/>
                <a:gd name="connsiteX893" fmla="*/ 3128881 w 3677876"/>
                <a:gd name="connsiteY893" fmla="*/ 276325 h 1169629"/>
                <a:gd name="connsiteX894" fmla="*/ 3128881 w 3677876"/>
                <a:gd name="connsiteY894" fmla="*/ 448903 h 1169629"/>
                <a:gd name="connsiteX895" fmla="*/ 3048000 w 3677876"/>
                <a:gd name="connsiteY895" fmla="*/ 448903 h 1169629"/>
                <a:gd name="connsiteX896" fmla="*/ 3048000 w 3677876"/>
                <a:gd name="connsiteY896" fmla="*/ 147969 h 1169629"/>
                <a:gd name="connsiteX897" fmla="*/ 3127443 w 3677876"/>
                <a:gd name="connsiteY897" fmla="*/ 147969 h 1169629"/>
                <a:gd name="connsiteX898" fmla="*/ 3127443 w 3677876"/>
                <a:gd name="connsiteY898" fmla="*/ 185721 h 1169629"/>
                <a:gd name="connsiteX899" fmla="*/ 3134273 w 3677876"/>
                <a:gd name="connsiteY899" fmla="*/ 174575 h 1169629"/>
                <a:gd name="connsiteX900" fmla="*/ 3143979 w 3677876"/>
                <a:gd name="connsiteY900" fmla="*/ 164868 h 1169629"/>
                <a:gd name="connsiteX901" fmla="*/ 3153685 w 3677876"/>
                <a:gd name="connsiteY901" fmla="*/ 158036 h 1169629"/>
                <a:gd name="connsiteX902" fmla="*/ 3164829 w 3677876"/>
                <a:gd name="connsiteY902" fmla="*/ 150846 h 1169629"/>
                <a:gd name="connsiteX903" fmla="*/ 3175972 w 3677876"/>
                <a:gd name="connsiteY903" fmla="*/ 146531 h 1169629"/>
                <a:gd name="connsiteX904" fmla="*/ 3188554 w 3677876"/>
                <a:gd name="connsiteY904" fmla="*/ 142576 h 1169629"/>
                <a:gd name="connsiteX905" fmla="*/ 3201135 w 3677876"/>
                <a:gd name="connsiteY905" fmla="*/ 141138 h 1169629"/>
                <a:gd name="connsiteX906" fmla="*/ 2513901 w 3677876"/>
                <a:gd name="connsiteY906" fmla="*/ 139700 h 1169629"/>
                <a:gd name="connsiteX907" fmla="*/ 2526495 w 3677876"/>
                <a:gd name="connsiteY907" fmla="*/ 139700 h 1169629"/>
                <a:gd name="connsiteX908" fmla="*/ 2541968 w 3677876"/>
                <a:gd name="connsiteY908" fmla="*/ 141138 h 1169629"/>
                <a:gd name="connsiteX909" fmla="*/ 2555642 w 3677876"/>
                <a:gd name="connsiteY909" fmla="*/ 142576 h 1169629"/>
                <a:gd name="connsiteX910" fmla="*/ 2568236 w 3677876"/>
                <a:gd name="connsiteY910" fmla="*/ 146531 h 1169629"/>
                <a:gd name="connsiteX911" fmla="*/ 2580830 w 3677876"/>
                <a:gd name="connsiteY911" fmla="*/ 152284 h 1169629"/>
                <a:gd name="connsiteX912" fmla="*/ 2591985 w 3677876"/>
                <a:gd name="connsiteY912" fmla="*/ 159115 h 1169629"/>
                <a:gd name="connsiteX913" fmla="*/ 2601701 w 3677876"/>
                <a:gd name="connsiteY913" fmla="*/ 167384 h 1169629"/>
                <a:gd name="connsiteX914" fmla="*/ 2608897 w 3677876"/>
                <a:gd name="connsiteY914" fmla="*/ 178890 h 1169629"/>
                <a:gd name="connsiteX915" fmla="*/ 2615734 w 3677876"/>
                <a:gd name="connsiteY915" fmla="*/ 189676 h 1169629"/>
                <a:gd name="connsiteX916" fmla="*/ 2625450 w 3677876"/>
                <a:gd name="connsiteY916" fmla="*/ 177451 h 1169629"/>
                <a:gd name="connsiteX917" fmla="*/ 2635165 w 3677876"/>
                <a:gd name="connsiteY917" fmla="*/ 165946 h 1169629"/>
                <a:gd name="connsiteX918" fmla="*/ 2646320 w 3677876"/>
                <a:gd name="connsiteY918" fmla="*/ 158036 h 1169629"/>
                <a:gd name="connsiteX919" fmla="*/ 2657475 w 3677876"/>
                <a:gd name="connsiteY919" fmla="*/ 150846 h 1169629"/>
                <a:gd name="connsiteX920" fmla="*/ 2670069 w 3677876"/>
                <a:gd name="connsiteY920" fmla="*/ 145452 h 1169629"/>
                <a:gd name="connsiteX921" fmla="*/ 2682663 w 3677876"/>
                <a:gd name="connsiteY921" fmla="*/ 142576 h 1169629"/>
                <a:gd name="connsiteX922" fmla="*/ 2696337 w 3677876"/>
                <a:gd name="connsiteY922" fmla="*/ 139700 h 1169629"/>
                <a:gd name="connsiteX923" fmla="*/ 2710370 w 3677876"/>
                <a:gd name="connsiteY923" fmla="*/ 139700 h 1169629"/>
                <a:gd name="connsiteX924" fmla="*/ 2731241 w 3677876"/>
                <a:gd name="connsiteY924" fmla="*/ 141138 h 1169629"/>
                <a:gd name="connsiteX925" fmla="*/ 2740956 w 3677876"/>
                <a:gd name="connsiteY925" fmla="*/ 144014 h 1169629"/>
                <a:gd name="connsiteX926" fmla="*/ 2750672 w 3677876"/>
                <a:gd name="connsiteY926" fmla="*/ 146531 h 1169629"/>
                <a:gd name="connsiteX927" fmla="*/ 2760387 w 3677876"/>
                <a:gd name="connsiteY927" fmla="*/ 149407 h 1169629"/>
                <a:gd name="connsiteX928" fmla="*/ 2770463 w 3677876"/>
                <a:gd name="connsiteY928" fmla="*/ 155160 h 1169629"/>
                <a:gd name="connsiteX929" fmla="*/ 2778739 w 3677876"/>
                <a:gd name="connsiteY929" fmla="*/ 160553 h 1169629"/>
                <a:gd name="connsiteX930" fmla="*/ 2785576 w 3677876"/>
                <a:gd name="connsiteY930" fmla="*/ 165946 h 1169629"/>
                <a:gd name="connsiteX931" fmla="*/ 2792772 w 3677876"/>
                <a:gd name="connsiteY931" fmla="*/ 174575 h 1169629"/>
                <a:gd name="connsiteX932" fmla="*/ 2799609 w 3677876"/>
                <a:gd name="connsiteY932" fmla="*/ 182845 h 1169629"/>
                <a:gd name="connsiteX933" fmla="*/ 2805007 w 3677876"/>
                <a:gd name="connsiteY933" fmla="*/ 191114 h 1169629"/>
                <a:gd name="connsiteX934" fmla="*/ 2810764 w 3677876"/>
                <a:gd name="connsiteY934" fmla="*/ 202260 h 1169629"/>
                <a:gd name="connsiteX935" fmla="*/ 2814722 w 3677876"/>
                <a:gd name="connsiteY935" fmla="*/ 213405 h 1169629"/>
                <a:gd name="connsiteX936" fmla="*/ 2817601 w 3677876"/>
                <a:gd name="connsiteY936" fmla="*/ 225989 h 1169629"/>
                <a:gd name="connsiteX937" fmla="*/ 2819040 w 3677876"/>
                <a:gd name="connsiteY937" fmla="*/ 238573 h 1169629"/>
                <a:gd name="connsiteX938" fmla="*/ 2819040 w 3677876"/>
                <a:gd name="connsiteY938" fmla="*/ 254033 h 1169629"/>
                <a:gd name="connsiteX939" fmla="*/ 2819040 w 3677876"/>
                <a:gd name="connsiteY939" fmla="*/ 448903 h 1169629"/>
                <a:gd name="connsiteX940" fmla="*/ 2740956 w 3677876"/>
                <a:gd name="connsiteY940" fmla="*/ 448903 h 1169629"/>
                <a:gd name="connsiteX941" fmla="*/ 2740956 w 3677876"/>
                <a:gd name="connsiteY941" fmla="*/ 270572 h 1169629"/>
                <a:gd name="connsiteX942" fmla="*/ 2739517 w 3677876"/>
                <a:gd name="connsiteY942" fmla="*/ 257988 h 1169629"/>
                <a:gd name="connsiteX943" fmla="*/ 2738437 w 3677876"/>
                <a:gd name="connsiteY943" fmla="*/ 248281 h 1169629"/>
                <a:gd name="connsiteX944" fmla="*/ 2734119 w 3677876"/>
                <a:gd name="connsiteY944" fmla="*/ 238573 h 1169629"/>
                <a:gd name="connsiteX945" fmla="*/ 2728362 w 3677876"/>
                <a:gd name="connsiteY945" fmla="*/ 230304 h 1169629"/>
                <a:gd name="connsiteX946" fmla="*/ 2721525 w 3677876"/>
                <a:gd name="connsiteY946" fmla="*/ 223113 h 1169629"/>
                <a:gd name="connsiteX947" fmla="*/ 2711810 w 3677876"/>
                <a:gd name="connsiteY947" fmla="*/ 217720 h 1169629"/>
                <a:gd name="connsiteX948" fmla="*/ 2700655 w 3677876"/>
                <a:gd name="connsiteY948" fmla="*/ 214844 h 1169629"/>
                <a:gd name="connsiteX949" fmla="*/ 2688061 w 3677876"/>
                <a:gd name="connsiteY949" fmla="*/ 213405 h 1169629"/>
                <a:gd name="connsiteX950" fmla="*/ 2675467 w 3677876"/>
                <a:gd name="connsiteY950" fmla="*/ 214844 h 1169629"/>
                <a:gd name="connsiteX951" fmla="*/ 2664312 w 3677876"/>
                <a:gd name="connsiteY951" fmla="*/ 217720 h 1169629"/>
                <a:gd name="connsiteX952" fmla="*/ 2654596 w 3677876"/>
                <a:gd name="connsiteY952" fmla="*/ 223113 h 1169629"/>
                <a:gd name="connsiteX953" fmla="*/ 2646320 w 3677876"/>
                <a:gd name="connsiteY953" fmla="*/ 230304 h 1169629"/>
                <a:gd name="connsiteX954" fmla="*/ 2640563 w 3677876"/>
                <a:gd name="connsiteY954" fmla="*/ 240011 h 1169629"/>
                <a:gd name="connsiteX955" fmla="*/ 2636604 w 3677876"/>
                <a:gd name="connsiteY955" fmla="*/ 249719 h 1169629"/>
                <a:gd name="connsiteX956" fmla="*/ 2633726 w 3677876"/>
                <a:gd name="connsiteY956" fmla="*/ 260864 h 1169629"/>
                <a:gd name="connsiteX957" fmla="*/ 2632286 w 3677876"/>
                <a:gd name="connsiteY957" fmla="*/ 272010 h 1169629"/>
                <a:gd name="connsiteX958" fmla="*/ 2632286 w 3677876"/>
                <a:gd name="connsiteY958" fmla="*/ 448903 h 1169629"/>
                <a:gd name="connsiteX959" fmla="*/ 2551684 w 3677876"/>
                <a:gd name="connsiteY959" fmla="*/ 448903 h 1169629"/>
                <a:gd name="connsiteX960" fmla="*/ 2551684 w 3677876"/>
                <a:gd name="connsiteY960" fmla="*/ 270572 h 1169629"/>
                <a:gd name="connsiteX961" fmla="*/ 2550244 w 3677876"/>
                <a:gd name="connsiteY961" fmla="*/ 257988 h 1169629"/>
                <a:gd name="connsiteX962" fmla="*/ 2548805 w 3677876"/>
                <a:gd name="connsiteY962" fmla="*/ 248281 h 1169629"/>
                <a:gd name="connsiteX963" fmla="*/ 2544487 w 3677876"/>
                <a:gd name="connsiteY963" fmla="*/ 238573 h 1169629"/>
                <a:gd name="connsiteX964" fmla="*/ 2539090 w 3677876"/>
                <a:gd name="connsiteY964" fmla="*/ 230304 h 1169629"/>
                <a:gd name="connsiteX965" fmla="*/ 2531893 w 3677876"/>
                <a:gd name="connsiteY965" fmla="*/ 223113 h 1169629"/>
                <a:gd name="connsiteX966" fmla="*/ 2522537 w 3677876"/>
                <a:gd name="connsiteY966" fmla="*/ 217720 h 1169629"/>
                <a:gd name="connsiteX967" fmla="*/ 2511023 w 3677876"/>
                <a:gd name="connsiteY967" fmla="*/ 214844 h 1169629"/>
                <a:gd name="connsiteX968" fmla="*/ 2498788 w 3677876"/>
                <a:gd name="connsiteY968" fmla="*/ 213405 h 1169629"/>
                <a:gd name="connsiteX969" fmla="*/ 2486194 w 3677876"/>
                <a:gd name="connsiteY969" fmla="*/ 214844 h 1169629"/>
                <a:gd name="connsiteX970" fmla="*/ 2475039 w 3677876"/>
                <a:gd name="connsiteY970" fmla="*/ 217720 h 1169629"/>
                <a:gd name="connsiteX971" fmla="*/ 2465324 w 3677876"/>
                <a:gd name="connsiteY971" fmla="*/ 223113 h 1169629"/>
                <a:gd name="connsiteX972" fmla="*/ 2456688 w 3677876"/>
                <a:gd name="connsiteY972" fmla="*/ 230304 h 1169629"/>
                <a:gd name="connsiteX973" fmla="*/ 2451290 w 3677876"/>
                <a:gd name="connsiteY973" fmla="*/ 240011 h 1169629"/>
                <a:gd name="connsiteX974" fmla="*/ 2445893 w 3677876"/>
                <a:gd name="connsiteY974" fmla="*/ 249719 h 1169629"/>
                <a:gd name="connsiteX975" fmla="*/ 2443014 w 3677876"/>
                <a:gd name="connsiteY975" fmla="*/ 260864 h 1169629"/>
                <a:gd name="connsiteX976" fmla="*/ 2443014 w 3677876"/>
                <a:gd name="connsiteY976" fmla="*/ 272010 h 1169629"/>
                <a:gd name="connsiteX977" fmla="*/ 2443014 w 3677876"/>
                <a:gd name="connsiteY977" fmla="*/ 448903 h 1169629"/>
                <a:gd name="connsiteX978" fmla="*/ 2360612 w 3677876"/>
                <a:gd name="connsiteY978" fmla="*/ 448903 h 1169629"/>
                <a:gd name="connsiteX979" fmla="*/ 2360612 w 3677876"/>
                <a:gd name="connsiteY979" fmla="*/ 147969 h 1169629"/>
                <a:gd name="connsiteX980" fmla="*/ 2438696 w 3677876"/>
                <a:gd name="connsiteY980" fmla="*/ 147969 h 1169629"/>
                <a:gd name="connsiteX981" fmla="*/ 2438696 w 3677876"/>
                <a:gd name="connsiteY981" fmla="*/ 184283 h 1169629"/>
                <a:gd name="connsiteX982" fmla="*/ 2445893 w 3677876"/>
                <a:gd name="connsiteY982" fmla="*/ 174575 h 1169629"/>
                <a:gd name="connsiteX983" fmla="*/ 2455248 w 3677876"/>
                <a:gd name="connsiteY983" fmla="*/ 164868 h 1169629"/>
                <a:gd name="connsiteX984" fmla="*/ 2465324 w 3677876"/>
                <a:gd name="connsiteY984" fmla="*/ 158036 h 1169629"/>
                <a:gd name="connsiteX985" fmla="*/ 2476478 w 3677876"/>
                <a:gd name="connsiteY985" fmla="*/ 150846 h 1169629"/>
                <a:gd name="connsiteX986" fmla="*/ 2488713 w 3677876"/>
                <a:gd name="connsiteY986" fmla="*/ 146531 h 1169629"/>
                <a:gd name="connsiteX987" fmla="*/ 2501307 w 3677876"/>
                <a:gd name="connsiteY987" fmla="*/ 142576 h 1169629"/>
                <a:gd name="connsiteX988" fmla="*/ 1904719 w 3677876"/>
                <a:gd name="connsiteY988" fmla="*/ 139700 h 1169629"/>
                <a:gd name="connsiteX989" fmla="*/ 1921668 w 3677876"/>
                <a:gd name="connsiteY989" fmla="*/ 139700 h 1169629"/>
                <a:gd name="connsiteX990" fmla="*/ 1938257 w 3677876"/>
                <a:gd name="connsiteY990" fmla="*/ 139700 h 1169629"/>
                <a:gd name="connsiteX991" fmla="*/ 1953764 w 3677876"/>
                <a:gd name="connsiteY991" fmla="*/ 142573 h 1169629"/>
                <a:gd name="connsiteX992" fmla="*/ 1968911 w 3677876"/>
                <a:gd name="connsiteY992" fmla="*/ 145446 h 1169629"/>
                <a:gd name="connsiteX993" fmla="*/ 1984418 w 3677876"/>
                <a:gd name="connsiteY993" fmla="*/ 150834 h 1169629"/>
                <a:gd name="connsiteX994" fmla="*/ 1998483 w 3677876"/>
                <a:gd name="connsiteY994" fmla="*/ 158017 h 1169629"/>
                <a:gd name="connsiteX995" fmla="*/ 2010744 w 3677876"/>
                <a:gd name="connsiteY995" fmla="*/ 164841 h 1169629"/>
                <a:gd name="connsiteX996" fmla="*/ 2023367 w 3677876"/>
                <a:gd name="connsiteY996" fmla="*/ 174539 h 1169629"/>
                <a:gd name="connsiteX997" fmla="*/ 2034546 w 3677876"/>
                <a:gd name="connsiteY997" fmla="*/ 184236 h 1169629"/>
                <a:gd name="connsiteX998" fmla="*/ 2044283 w 3677876"/>
                <a:gd name="connsiteY998" fmla="*/ 195370 h 1169629"/>
                <a:gd name="connsiteX999" fmla="*/ 2052938 w 3677876"/>
                <a:gd name="connsiteY999" fmla="*/ 206504 h 1169629"/>
                <a:gd name="connsiteX1000" fmla="*/ 2061233 w 3677876"/>
                <a:gd name="connsiteY1000" fmla="*/ 220512 h 1169629"/>
                <a:gd name="connsiteX1001" fmla="*/ 2066642 w 3677876"/>
                <a:gd name="connsiteY1001" fmla="*/ 234519 h 1169629"/>
                <a:gd name="connsiteX1002" fmla="*/ 2072412 w 3677876"/>
                <a:gd name="connsiteY1002" fmla="*/ 249604 h 1169629"/>
                <a:gd name="connsiteX1003" fmla="*/ 2076379 w 3677876"/>
                <a:gd name="connsiteY1003" fmla="*/ 265048 h 1169629"/>
                <a:gd name="connsiteX1004" fmla="*/ 2077822 w 3677876"/>
                <a:gd name="connsiteY1004" fmla="*/ 281569 h 1169629"/>
                <a:gd name="connsiteX1005" fmla="*/ 2079264 w 3677876"/>
                <a:gd name="connsiteY1005" fmla="*/ 298450 h 1169629"/>
                <a:gd name="connsiteX1006" fmla="*/ 2077822 w 3677876"/>
                <a:gd name="connsiteY1006" fmla="*/ 314971 h 1169629"/>
                <a:gd name="connsiteX1007" fmla="*/ 2076379 w 3677876"/>
                <a:gd name="connsiteY1007" fmla="*/ 331493 h 1169629"/>
                <a:gd name="connsiteX1008" fmla="*/ 2072412 w 3677876"/>
                <a:gd name="connsiteY1008" fmla="*/ 346937 h 1169629"/>
                <a:gd name="connsiteX1009" fmla="*/ 2066642 w 3677876"/>
                <a:gd name="connsiteY1009" fmla="*/ 362381 h 1169629"/>
                <a:gd name="connsiteX1010" fmla="*/ 2061233 w 3677876"/>
                <a:gd name="connsiteY1010" fmla="*/ 376388 h 1169629"/>
                <a:gd name="connsiteX1011" fmla="*/ 2052938 w 3677876"/>
                <a:gd name="connsiteY1011" fmla="*/ 388600 h 1169629"/>
                <a:gd name="connsiteX1012" fmla="*/ 2044283 w 3677876"/>
                <a:gd name="connsiteY1012" fmla="*/ 401170 h 1169629"/>
                <a:gd name="connsiteX1013" fmla="*/ 2034546 w 3677876"/>
                <a:gd name="connsiteY1013" fmla="*/ 412304 h 1169629"/>
                <a:gd name="connsiteX1014" fmla="*/ 2023367 w 3677876"/>
                <a:gd name="connsiteY1014" fmla="*/ 422002 h 1169629"/>
                <a:gd name="connsiteX1015" fmla="*/ 2010744 w 3677876"/>
                <a:gd name="connsiteY1015" fmla="*/ 430622 h 1169629"/>
                <a:gd name="connsiteX1016" fmla="*/ 1998483 w 3677876"/>
                <a:gd name="connsiteY1016" fmla="*/ 438883 h 1169629"/>
                <a:gd name="connsiteX1017" fmla="*/ 1984418 w 3677876"/>
                <a:gd name="connsiteY1017" fmla="*/ 445707 h 1169629"/>
                <a:gd name="connsiteX1018" fmla="*/ 1968911 w 3677876"/>
                <a:gd name="connsiteY1018" fmla="*/ 450017 h 1169629"/>
                <a:gd name="connsiteX1019" fmla="*/ 1953764 w 3677876"/>
                <a:gd name="connsiteY1019" fmla="*/ 453967 h 1169629"/>
                <a:gd name="connsiteX1020" fmla="*/ 1938257 w 3677876"/>
                <a:gd name="connsiteY1020" fmla="*/ 456841 h 1169629"/>
                <a:gd name="connsiteX1021" fmla="*/ 1921668 w 3677876"/>
                <a:gd name="connsiteY1021" fmla="*/ 456841 h 1169629"/>
                <a:gd name="connsiteX1022" fmla="*/ 1904719 w 3677876"/>
                <a:gd name="connsiteY1022" fmla="*/ 456841 h 1169629"/>
                <a:gd name="connsiteX1023" fmla="*/ 1889572 w 3677876"/>
                <a:gd name="connsiteY1023" fmla="*/ 453967 h 1169629"/>
                <a:gd name="connsiteX1024" fmla="*/ 1874065 w 3677876"/>
                <a:gd name="connsiteY1024" fmla="*/ 450017 h 1169629"/>
                <a:gd name="connsiteX1025" fmla="*/ 1858558 w 3677876"/>
                <a:gd name="connsiteY1025" fmla="*/ 445707 h 1169629"/>
                <a:gd name="connsiteX1026" fmla="*/ 1844854 w 3677876"/>
                <a:gd name="connsiteY1026" fmla="*/ 438883 h 1169629"/>
                <a:gd name="connsiteX1027" fmla="*/ 1832232 w 3677876"/>
                <a:gd name="connsiteY1027" fmla="*/ 430622 h 1169629"/>
                <a:gd name="connsiteX1028" fmla="*/ 1819610 w 3677876"/>
                <a:gd name="connsiteY1028" fmla="*/ 422002 h 1169629"/>
                <a:gd name="connsiteX1029" fmla="*/ 1808430 w 3677876"/>
                <a:gd name="connsiteY1029" fmla="*/ 412304 h 1169629"/>
                <a:gd name="connsiteX1030" fmla="*/ 1798693 w 3677876"/>
                <a:gd name="connsiteY1030" fmla="*/ 401170 h 1169629"/>
                <a:gd name="connsiteX1031" fmla="*/ 1790398 w 3677876"/>
                <a:gd name="connsiteY1031" fmla="*/ 388600 h 1169629"/>
                <a:gd name="connsiteX1032" fmla="*/ 1782104 w 3677876"/>
                <a:gd name="connsiteY1032" fmla="*/ 376388 h 1169629"/>
                <a:gd name="connsiteX1033" fmla="*/ 1776334 w 3677876"/>
                <a:gd name="connsiteY1033" fmla="*/ 362381 h 1169629"/>
                <a:gd name="connsiteX1034" fmla="*/ 1770564 w 3677876"/>
                <a:gd name="connsiteY1034" fmla="*/ 346937 h 1169629"/>
                <a:gd name="connsiteX1035" fmla="*/ 1766597 w 3677876"/>
                <a:gd name="connsiteY1035" fmla="*/ 331493 h 1169629"/>
                <a:gd name="connsiteX1036" fmla="*/ 1765154 w 3677876"/>
                <a:gd name="connsiteY1036" fmla="*/ 314971 h 1169629"/>
                <a:gd name="connsiteX1037" fmla="*/ 1763712 w 3677876"/>
                <a:gd name="connsiteY1037" fmla="*/ 298450 h 1169629"/>
                <a:gd name="connsiteX1038" fmla="*/ 1765154 w 3677876"/>
                <a:gd name="connsiteY1038" fmla="*/ 281569 h 1169629"/>
                <a:gd name="connsiteX1039" fmla="*/ 1766597 w 3677876"/>
                <a:gd name="connsiteY1039" fmla="*/ 265048 h 1169629"/>
                <a:gd name="connsiteX1040" fmla="*/ 1770564 w 3677876"/>
                <a:gd name="connsiteY1040" fmla="*/ 249604 h 1169629"/>
                <a:gd name="connsiteX1041" fmla="*/ 1776334 w 3677876"/>
                <a:gd name="connsiteY1041" fmla="*/ 234519 h 1169629"/>
                <a:gd name="connsiteX1042" fmla="*/ 1782104 w 3677876"/>
                <a:gd name="connsiteY1042" fmla="*/ 220512 h 1169629"/>
                <a:gd name="connsiteX1043" fmla="*/ 1790398 w 3677876"/>
                <a:gd name="connsiteY1043" fmla="*/ 206504 h 1169629"/>
                <a:gd name="connsiteX1044" fmla="*/ 1798693 w 3677876"/>
                <a:gd name="connsiteY1044" fmla="*/ 195370 h 1169629"/>
                <a:gd name="connsiteX1045" fmla="*/ 1808430 w 3677876"/>
                <a:gd name="connsiteY1045" fmla="*/ 184236 h 1169629"/>
                <a:gd name="connsiteX1046" fmla="*/ 1819610 w 3677876"/>
                <a:gd name="connsiteY1046" fmla="*/ 174539 h 1169629"/>
                <a:gd name="connsiteX1047" fmla="*/ 1832232 w 3677876"/>
                <a:gd name="connsiteY1047" fmla="*/ 164841 h 1169629"/>
                <a:gd name="connsiteX1048" fmla="*/ 1844854 w 3677876"/>
                <a:gd name="connsiteY1048" fmla="*/ 158017 h 1169629"/>
                <a:gd name="connsiteX1049" fmla="*/ 1858558 w 3677876"/>
                <a:gd name="connsiteY1049" fmla="*/ 150834 h 1169629"/>
                <a:gd name="connsiteX1050" fmla="*/ 1874065 w 3677876"/>
                <a:gd name="connsiteY1050" fmla="*/ 145446 h 1169629"/>
                <a:gd name="connsiteX1051" fmla="*/ 1889572 w 3677876"/>
                <a:gd name="connsiteY1051" fmla="*/ 142573 h 1169629"/>
                <a:gd name="connsiteX1052" fmla="*/ 1378911 w 3677876"/>
                <a:gd name="connsiteY1052" fmla="*/ 139700 h 1169629"/>
                <a:gd name="connsiteX1053" fmla="*/ 1391156 w 3677876"/>
                <a:gd name="connsiteY1053" fmla="*/ 139700 h 1169629"/>
                <a:gd name="connsiteX1054" fmla="*/ 1406643 w 3677876"/>
                <a:gd name="connsiteY1054" fmla="*/ 139700 h 1169629"/>
                <a:gd name="connsiteX1055" fmla="*/ 1420689 w 3677876"/>
                <a:gd name="connsiteY1055" fmla="*/ 141137 h 1169629"/>
                <a:gd name="connsiteX1056" fmla="*/ 1433294 w 3677876"/>
                <a:gd name="connsiteY1056" fmla="*/ 144010 h 1169629"/>
                <a:gd name="connsiteX1057" fmla="*/ 1445539 w 3677876"/>
                <a:gd name="connsiteY1057" fmla="*/ 147961 h 1169629"/>
                <a:gd name="connsiteX1058" fmla="*/ 1455623 w 3677876"/>
                <a:gd name="connsiteY1058" fmla="*/ 152271 h 1169629"/>
                <a:gd name="connsiteX1059" fmla="*/ 1465347 w 3677876"/>
                <a:gd name="connsiteY1059" fmla="*/ 158017 h 1169629"/>
                <a:gd name="connsiteX1060" fmla="*/ 1473630 w 3677876"/>
                <a:gd name="connsiteY1060" fmla="*/ 163405 h 1169629"/>
                <a:gd name="connsiteX1061" fmla="*/ 1480473 w 3677876"/>
                <a:gd name="connsiteY1061" fmla="*/ 170229 h 1169629"/>
                <a:gd name="connsiteX1062" fmla="*/ 1487676 w 3677876"/>
                <a:gd name="connsiteY1062" fmla="*/ 177412 h 1169629"/>
                <a:gd name="connsiteX1063" fmla="*/ 1493079 w 3677876"/>
                <a:gd name="connsiteY1063" fmla="*/ 184236 h 1169629"/>
                <a:gd name="connsiteX1064" fmla="*/ 1501362 w 3677876"/>
                <a:gd name="connsiteY1064" fmla="*/ 198243 h 1169629"/>
                <a:gd name="connsiteX1065" fmla="*/ 1505684 w 3677876"/>
                <a:gd name="connsiteY1065" fmla="*/ 212251 h 1169629"/>
                <a:gd name="connsiteX1066" fmla="*/ 1508565 w 3677876"/>
                <a:gd name="connsiteY1066" fmla="*/ 225899 h 1169629"/>
                <a:gd name="connsiteX1067" fmla="*/ 1441577 w 3677876"/>
                <a:gd name="connsiteY1067" fmla="*/ 241343 h 1169629"/>
                <a:gd name="connsiteX1068" fmla="*/ 1440137 w 3677876"/>
                <a:gd name="connsiteY1068" fmla="*/ 234519 h 1169629"/>
                <a:gd name="connsiteX1069" fmla="*/ 1437255 w 3677876"/>
                <a:gd name="connsiteY1069" fmla="*/ 227336 h 1169629"/>
                <a:gd name="connsiteX1070" fmla="*/ 1433294 w 3677876"/>
                <a:gd name="connsiteY1070" fmla="*/ 220512 h 1169629"/>
                <a:gd name="connsiteX1071" fmla="*/ 1428972 w 3677876"/>
                <a:gd name="connsiteY1071" fmla="*/ 213328 h 1169629"/>
                <a:gd name="connsiteX1072" fmla="*/ 1422129 w 3677876"/>
                <a:gd name="connsiteY1072" fmla="*/ 209377 h 1169629"/>
                <a:gd name="connsiteX1073" fmla="*/ 1413486 w 3677876"/>
                <a:gd name="connsiteY1073" fmla="*/ 203631 h 1169629"/>
                <a:gd name="connsiteX1074" fmla="*/ 1404122 w 3677876"/>
                <a:gd name="connsiteY1074" fmla="*/ 200758 h 1169629"/>
                <a:gd name="connsiteX1075" fmla="*/ 1391156 w 3677876"/>
                <a:gd name="connsiteY1075" fmla="*/ 200758 h 1169629"/>
                <a:gd name="connsiteX1076" fmla="*/ 1384313 w 3677876"/>
                <a:gd name="connsiteY1076" fmla="*/ 200758 h 1169629"/>
                <a:gd name="connsiteX1077" fmla="*/ 1376030 w 3677876"/>
                <a:gd name="connsiteY1077" fmla="*/ 202194 h 1169629"/>
                <a:gd name="connsiteX1078" fmla="*/ 1370268 w 3677876"/>
                <a:gd name="connsiteY1078" fmla="*/ 205068 h 1169629"/>
                <a:gd name="connsiteX1079" fmla="*/ 1364865 w 3677876"/>
                <a:gd name="connsiteY1079" fmla="*/ 209377 h 1169629"/>
                <a:gd name="connsiteX1080" fmla="*/ 1359103 w 3677876"/>
                <a:gd name="connsiteY1080" fmla="*/ 213328 h 1169629"/>
                <a:gd name="connsiteX1081" fmla="*/ 1356582 w 3677876"/>
                <a:gd name="connsiteY1081" fmla="*/ 219075 h 1169629"/>
                <a:gd name="connsiteX1082" fmla="*/ 1353701 w 3677876"/>
                <a:gd name="connsiteY1082" fmla="*/ 224462 h 1169629"/>
                <a:gd name="connsiteX1083" fmla="*/ 1353701 w 3677876"/>
                <a:gd name="connsiteY1083" fmla="*/ 230209 h 1169629"/>
                <a:gd name="connsiteX1084" fmla="*/ 1353701 w 3677876"/>
                <a:gd name="connsiteY1084" fmla="*/ 235596 h 1169629"/>
                <a:gd name="connsiteX1085" fmla="*/ 1355141 w 3677876"/>
                <a:gd name="connsiteY1085" fmla="*/ 239906 h 1169629"/>
                <a:gd name="connsiteX1086" fmla="*/ 1357662 w 3677876"/>
                <a:gd name="connsiteY1086" fmla="*/ 244216 h 1169629"/>
                <a:gd name="connsiteX1087" fmla="*/ 1360544 w 3677876"/>
                <a:gd name="connsiteY1087" fmla="*/ 248167 h 1169629"/>
                <a:gd name="connsiteX1088" fmla="*/ 1364865 w 3677876"/>
                <a:gd name="connsiteY1088" fmla="*/ 251040 h 1169629"/>
                <a:gd name="connsiteX1089" fmla="*/ 1368827 w 3677876"/>
                <a:gd name="connsiteY1089" fmla="*/ 253914 h 1169629"/>
                <a:gd name="connsiteX1090" fmla="*/ 1380352 w 3677876"/>
                <a:gd name="connsiteY1090" fmla="*/ 256428 h 1169629"/>
                <a:gd name="connsiteX1091" fmla="*/ 1423210 w 3677876"/>
                <a:gd name="connsiteY1091" fmla="*/ 266484 h 1169629"/>
                <a:gd name="connsiteX1092" fmla="*/ 1444098 w 3677876"/>
                <a:gd name="connsiteY1092" fmla="*/ 271872 h 1169629"/>
                <a:gd name="connsiteX1093" fmla="*/ 1462466 w 3677876"/>
                <a:gd name="connsiteY1093" fmla="*/ 280133 h 1169629"/>
                <a:gd name="connsiteX1094" fmla="*/ 1477592 w 3677876"/>
                <a:gd name="connsiteY1094" fmla="*/ 289830 h 1169629"/>
                <a:gd name="connsiteX1095" fmla="*/ 1490197 w 3677876"/>
                <a:gd name="connsiteY1095" fmla="*/ 300964 h 1169629"/>
                <a:gd name="connsiteX1096" fmla="*/ 1499921 w 3677876"/>
                <a:gd name="connsiteY1096" fmla="*/ 313535 h 1169629"/>
                <a:gd name="connsiteX1097" fmla="*/ 1507124 w 3677876"/>
                <a:gd name="connsiteY1097" fmla="*/ 327542 h 1169629"/>
                <a:gd name="connsiteX1098" fmla="*/ 1511446 w 3677876"/>
                <a:gd name="connsiteY1098" fmla="*/ 342986 h 1169629"/>
                <a:gd name="connsiteX1099" fmla="*/ 1512527 w 3677876"/>
                <a:gd name="connsiteY1099" fmla="*/ 358071 h 1169629"/>
                <a:gd name="connsiteX1100" fmla="*/ 1512527 w 3677876"/>
                <a:gd name="connsiteY1100" fmla="*/ 367768 h 1169629"/>
                <a:gd name="connsiteX1101" fmla="*/ 1511446 w 3677876"/>
                <a:gd name="connsiteY1101" fmla="*/ 376388 h 1169629"/>
                <a:gd name="connsiteX1102" fmla="*/ 1508565 w 3677876"/>
                <a:gd name="connsiteY1102" fmla="*/ 386086 h 1169629"/>
                <a:gd name="connsiteX1103" fmla="*/ 1505684 w 3677876"/>
                <a:gd name="connsiteY1103" fmla="*/ 394346 h 1169629"/>
                <a:gd name="connsiteX1104" fmla="*/ 1501362 w 3677876"/>
                <a:gd name="connsiteY1104" fmla="*/ 402607 h 1169629"/>
                <a:gd name="connsiteX1105" fmla="*/ 1495960 w 3677876"/>
                <a:gd name="connsiteY1105" fmla="*/ 410868 h 1169629"/>
                <a:gd name="connsiteX1106" fmla="*/ 1490197 w 3677876"/>
                <a:gd name="connsiteY1106" fmla="*/ 419129 h 1169629"/>
                <a:gd name="connsiteX1107" fmla="*/ 1483355 w 3677876"/>
                <a:gd name="connsiteY1107" fmla="*/ 426312 h 1169629"/>
                <a:gd name="connsiteX1108" fmla="*/ 1476512 w 3677876"/>
                <a:gd name="connsiteY1108" fmla="*/ 433136 h 1169629"/>
                <a:gd name="connsiteX1109" fmla="*/ 1467868 w 3677876"/>
                <a:gd name="connsiteY1109" fmla="*/ 438883 h 1169629"/>
                <a:gd name="connsiteX1110" fmla="*/ 1458144 w 3677876"/>
                <a:gd name="connsiteY1110" fmla="*/ 444270 h 1169629"/>
                <a:gd name="connsiteX1111" fmla="*/ 1446979 w 3677876"/>
                <a:gd name="connsiteY1111" fmla="*/ 448580 h 1169629"/>
                <a:gd name="connsiteX1112" fmla="*/ 1435815 w 3677876"/>
                <a:gd name="connsiteY1112" fmla="*/ 452531 h 1169629"/>
                <a:gd name="connsiteX1113" fmla="*/ 1423210 w 3677876"/>
                <a:gd name="connsiteY1113" fmla="*/ 455404 h 1169629"/>
                <a:gd name="connsiteX1114" fmla="*/ 1410965 w 3677876"/>
                <a:gd name="connsiteY1114" fmla="*/ 456841 h 1169629"/>
                <a:gd name="connsiteX1115" fmla="*/ 1395478 w 3677876"/>
                <a:gd name="connsiteY1115" fmla="*/ 456841 h 1169629"/>
                <a:gd name="connsiteX1116" fmla="*/ 1380352 w 3677876"/>
                <a:gd name="connsiteY1116" fmla="*/ 456841 h 1169629"/>
                <a:gd name="connsiteX1117" fmla="*/ 1364865 w 3677876"/>
                <a:gd name="connsiteY1117" fmla="*/ 453967 h 1169629"/>
                <a:gd name="connsiteX1118" fmla="*/ 1350820 w 3677876"/>
                <a:gd name="connsiteY1118" fmla="*/ 451094 h 1169629"/>
                <a:gd name="connsiteX1119" fmla="*/ 1338214 w 3677876"/>
                <a:gd name="connsiteY1119" fmla="*/ 447143 h 1169629"/>
                <a:gd name="connsiteX1120" fmla="*/ 1327050 w 3677876"/>
                <a:gd name="connsiteY1120" fmla="*/ 442833 h 1169629"/>
                <a:gd name="connsiteX1121" fmla="*/ 1317326 w 3677876"/>
                <a:gd name="connsiteY1121" fmla="*/ 437446 h 1169629"/>
                <a:gd name="connsiteX1122" fmla="*/ 1309042 w 3677876"/>
                <a:gd name="connsiteY1122" fmla="*/ 430622 h 1169629"/>
                <a:gd name="connsiteX1123" fmla="*/ 1300759 w 3677876"/>
                <a:gd name="connsiteY1123" fmla="*/ 423439 h 1169629"/>
                <a:gd name="connsiteX1124" fmla="*/ 1293916 w 3677876"/>
                <a:gd name="connsiteY1124" fmla="*/ 416614 h 1169629"/>
                <a:gd name="connsiteX1125" fmla="*/ 1288154 w 3677876"/>
                <a:gd name="connsiteY1125" fmla="*/ 408354 h 1169629"/>
                <a:gd name="connsiteX1126" fmla="*/ 1279870 w 3677876"/>
                <a:gd name="connsiteY1126" fmla="*/ 392910 h 1169629"/>
                <a:gd name="connsiteX1127" fmla="*/ 1274108 w 3677876"/>
                <a:gd name="connsiteY1127" fmla="*/ 377825 h 1169629"/>
                <a:gd name="connsiteX1128" fmla="*/ 1271587 w 3677876"/>
                <a:gd name="connsiteY1128" fmla="*/ 364895 h 1169629"/>
                <a:gd name="connsiteX1129" fmla="*/ 1339655 w 3677876"/>
                <a:gd name="connsiteY1129" fmla="*/ 349810 h 1169629"/>
                <a:gd name="connsiteX1130" fmla="*/ 1342536 w 3677876"/>
                <a:gd name="connsiteY1130" fmla="*/ 358071 h 1169629"/>
                <a:gd name="connsiteX1131" fmla="*/ 1345417 w 3677876"/>
                <a:gd name="connsiteY1131" fmla="*/ 366332 h 1169629"/>
                <a:gd name="connsiteX1132" fmla="*/ 1349739 w 3677876"/>
                <a:gd name="connsiteY1132" fmla="*/ 374952 h 1169629"/>
                <a:gd name="connsiteX1133" fmla="*/ 1355141 w 3677876"/>
                <a:gd name="connsiteY1133" fmla="*/ 380339 h 1169629"/>
                <a:gd name="connsiteX1134" fmla="*/ 1363425 w 3677876"/>
                <a:gd name="connsiteY1134" fmla="*/ 387163 h 1169629"/>
                <a:gd name="connsiteX1135" fmla="*/ 1371708 w 3677876"/>
                <a:gd name="connsiteY1135" fmla="*/ 391473 h 1169629"/>
                <a:gd name="connsiteX1136" fmla="*/ 1382873 w 3677876"/>
                <a:gd name="connsiteY1136" fmla="*/ 394346 h 1169629"/>
                <a:gd name="connsiteX1137" fmla="*/ 1395478 w 3677876"/>
                <a:gd name="connsiteY1137" fmla="*/ 394346 h 1169629"/>
                <a:gd name="connsiteX1138" fmla="*/ 1405202 w 3677876"/>
                <a:gd name="connsiteY1138" fmla="*/ 394346 h 1169629"/>
                <a:gd name="connsiteX1139" fmla="*/ 1412045 w 3677876"/>
                <a:gd name="connsiteY1139" fmla="*/ 392910 h 1169629"/>
                <a:gd name="connsiteX1140" fmla="*/ 1419248 w 3677876"/>
                <a:gd name="connsiteY1140" fmla="*/ 390036 h 1169629"/>
                <a:gd name="connsiteX1141" fmla="*/ 1424650 w 3677876"/>
                <a:gd name="connsiteY1141" fmla="*/ 386086 h 1169629"/>
                <a:gd name="connsiteX1142" fmla="*/ 1428972 w 3677876"/>
                <a:gd name="connsiteY1142" fmla="*/ 381776 h 1169629"/>
                <a:gd name="connsiteX1143" fmla="*/ 1433294 w 3677876"/>
                <a:gd name="connsiteY1143" fmla="*/ 376388 h 1169629"/>
                <a:gd name="connsiteX1144" fmla="*/ 1434734 w 3677876"/>
                <a:gd name="connsiteY1144" fmla="*/ 370642 h 1169629"/>
                <a:gd name="connsiteX1145" fmla="*/ 1434734 w 3677876"/>
                <a:gd name="connsiteY1145" fmla="*/ 364895 h 1169629"/>
                <a:gd name="connsiteX1146" fmla="*/ 1434734 w 3677876"/>
                <a:gd name="connsiteY1146" fmla="*/ 359508 h 1169629"/>
                <a:gd name="connsiteX1147" fmla="*/ 1433294 w 3677876"/>
                <a:gd name="connsiteY1147" fmla="*/ 355198 h 1169629"/>
                <a:gd name="connsiteX1148" fmla="*/ 1430413 w 3677876"/>
                <a:gd name="connsiteY1148" fmla="*/ 351247 h 1169629"/>
                <a:gd name="connsiteX1149" fmla="*/ 1427531 w 3677876"/>
                <a:gd name="connsiteY1149" fmla="*/ 346937 h 1169629"/>
                <a:gd name="connsiteX1150" fmla="*/ 1423210 w 3677876"/>
                <a:gd name="connsiteY1150" fmla="*/ 344064 h 1169629"/>
                <a:gd name="connsiteX1151" fmla="*/ 1417807 w 3677876"/>
                <a:gd name="connsiteY1151" fmla="*/ 340113 h 1169629"/>
                <a:gd name="connsiteX1152" fmla="*/ 1410965 w 3677876"/>
                <a:gd name="connsiteY1152" fmla="*/ 338676 h 1169629"/>
                <a:gd name="connsiteX1153" fmla="*/ 1402681 w 3677876"/>
                <a:gd name="connsiteY1153" fmla="*/ 335803 h 1169629"/>
                <a:gd name="connsiteX1154" fmla="*/ 1363425 w 3677876"/>
                <a:gd name="connsiteY1154" fmla="*/ 326105 h 1169629"/>
                <a:gd name="connsiteX1155" fmla="*/ 1342536 w 3677876"/>
                <a:gd name="connsiteY1155" fmla="*/ 320718 h 1169629"/>
                <a:gd name="connsiteX1156" fmla="*/ 1325969 w 3677876"/>
                <a:gd name="connsiteY1156" fmla="*/ 313535 h 1169629"/>
                <a:gd name="connsiteX1157" fmla="*/ 1310483 w 3677876"/>
                <a:gd name="connsiteY1157" fmla="*/ 303837 h 1169629"/>
                <a:gd name="connsiteX1158" fmla="*/ 1299318 w 3677876"/>
                <a:gd name="connsiteY1158" fmla="*/ 292703 h 1169629"/>
                <a:gd name="connsiteX1159" fmla="*/ 1289594 w 3677876"/>
                <a:gd name="connsiteY1159" fmla="*/ 280133 h 1169629"/>
                <a:gd name="connsiteX1160" fmla="*/ 1283832 w 3677876"/>
                <a:gd name="connsiteY1160" fmla="*/ 267921 h 1169629"/>
                <a:gd name="connsiteX1161" fmla="*/ 1279870 w 3677876"/>
                <a:gd name="connsiteY1161" fmla="*/ 252477 h 1169629"/>
                <a:gd name="connsiteX1162" fmla="*/ 1278430 w 3677876"/>
                <a:gd name="connsiteY1162" fmla="*/ 237033 h 1169629"/>
                <a:gd name="connsiteX1163" fmla="*/ 1279870 w 3677876"/>
                <a:gd name="connsiteY1163" fmla="*/ 227336 h 1169629"/>
                <a:gd name="connsiteX1164" fmla="*/ 1280951 w 3677876"/>
                <a:gd name="connsiteY1164" fmla="*/ 217638 h 1169629"/>
                <a:gd name="connsiteX1165" fmla="*/ 1283832 w 3677876"/>
                <a:gd name="connsiteY1165" fmla="*/ 207941 h 1169629"/>
                <a:gd name="connsiteX1166" fmla="*/ 1286713 w 3677876"/>
                <a:gd name="connsiteY1166" fmla="*/ 199680 h 1169629"/>
                <a:gd name="connsiteX1167" fmla="*/ 1292475 w 3677876"/>
                <a:gd name="connsiteY1167" fmla="*/ 191060 h 1169629"/>
                <a:gd name="connsiteX1168" fmla="*/ 1297878 w 3677876"/>
                <a:gd name="connsiteY1168" fmla="*/ 182799 h 1169629"/>
                <a:gd name="connsiteX1169" fmla="*/ 1303280 w 3677876"/>
                <a:gd name="connsiteY1169" fmla="*/ 174539 h 1169629"/>
                <a:gd name="connsiteX1170" fmla="*/ 1310483 w 3677876"/>
                <a:gd name="connsiteY1170" fmla="*/ 167355 h 1169629"/>
                <a:gd name="connsiteX1171" fmla="*/ 1318766 w 3677876"/>
                <a:gd name="connsiteY1171" fmla="*/ 161968 h 1169629"/>
                <a:gd name="connsiteX1172" fmla="*/ 1327050 w 3677876"/>
                <a:gd name="connsiteY1172" fmla="*/ 156581 h 1169629"/>
                <a:gd name="connsiteX1173" fmla="*/ 1336774 w 3677876"/>
                <a:gd name="connsiteY1173" fmla="*/ 150834 h 1169629"/>
                <a:gd name="connsiteX1174" fmla="*/ 1346858 w 3677876"/>
                <a:gd name="connsiteY1174" fmla="*/ 146524 h 1169629"/>
                <a:gd name="connsiteX1175" fmla="*/ 1356582 w 3677876"/>
                <a:gd name="connsiteY1175" fmla="*/ 144010 h 1169629"/>
                <a:gd name="connsiteX1176" fmla="*/ 1367747 w 3677876"/>
                <a:gd name="connsiteY1176" fmla="*/ 141137 h 1169629"/>
                <a:gd name="connsiteX1177" fmla="*/ 1110339 w 3677876"/>
                <a:gd name="connsiteY1177" fmla="*/ 139700 h 1169629"/>
                <a:gd name="connsiteX1178" fmla="*/ 1124351 w 3677876"/>
                <a:gd name="connsiteY1178" fmla="*/ 141138 h 1169629"/>
                <a:gd name="connsiteX1179" fmla="*/ 1136925 w 3677876"/>
                <a:gd name="connsiteY1179" fmla="*/ 142576 h 1169629"/>
                <a:gd name="connsiteX1180" fmla="*/ 1148063 w 3677876"/>
                <a:gd name="connsiteY1180" fmla="*/ 145452 h 1169629"/>
                <a:gd name="connsiteX1181" fmla="*/ 1159201 w 3677876"/>
                <a:gd name="connsiteY1181" fmla="*/ 149407 h 1169629"/>
                <a:gd name="connsiteX1182" fmla="*/ 1168901 w 3677876"/>
                <a:gd name="connsiteY1182" fmla="*/ 155160 h 1169629"/>
                <a:gd name="connsiteX1183" fmla="*/ 1178602 w 3677876"/>
                <a:gd name="connsiteY1183" fmla="*/ 160553 h 1169629"/>
                <a:gd name="connsiteX1184" fmla="*/ 1185428 w 3677876"/>
                <a:gd name="connsiteY1184" fmla="*/ 167384 h 1169629"/>
                <a:gd name="connsiteX1185" fmla="*/ 1192613 w 3677876"/>
                <a:gd name="connsiteY1185" fmla="*/ 174575 h 1169629"/>
                <a:gd name="connsiteX1186" fmla="*/ 1199440 w 3677876"/>
                <a:gd name="connsiteY1186" fmla="*/ 182845 h 1169629"/>
                <a:gd name="connsiteX1187" fmla="*/ 1205188 w 3677876"/>
                <a:gd name="connsiteY1187" fmla="*/ 192552 h 1169629"/>
                <a:gd name="connsiteX1188" fmla="*/ 1209140 w 3677876"/>
                <a:gd name="connsiteY1188" fmla="*/ 202260 h 1169629"/>
                <a:gd name="connsiteX1189" fmla="*/ 1213451 w 3677876"/>
                <a:gd name="connsiteY1189" fmla="*/ 213405 h 1169629"/>
                <a:gd name="connsiteX1190" fmla="*/ 1216326 w 3677876"/>
                <a:gd name="connsiteY1190" fmla="*/ 223113 h 1169629"/>
                <a:gd name="connsiteX1191" fmla="*/ 1217403 w 3677876"/>
                <a:gd name="connsiteY1191" fmla="*/ 235697 h 1169629"/>
                <a:gd name="connsiteX1192" fmla="*/ 1218840 w 3677876"/>
                <a:gd name="connsiteY1192" fmla="*/ 246842 h 1169629"/>
                <a:gd name="connsiteX1193" fmla="*/ 1218840 w 3677876"/>
                <a:gd name="connsiteY1193" fmla="*/ 259426 h 1169629"/>
                <a:gd name="connsiteX1194" fmla="*/ 1218840 w 3677876"/>
                <a:gd name="connsiteY1194" fmla="*/ 448903 h 1169629"/>
                <a:gd name="connsiteX1195" fmla="*/ 1138363 w 3677876"/>
                <a:gd name="connsiteY1195" fmla="*/ 448903 h 1169629"/>
                <a:gd name="connsiteX1196" fmla="*/ 1138363 w 3677876"/>
                <a:gd name="connsiteY1196" fmla="*/ 273448 h 1169629"/>
                <a:gd name="connsiteX1197" fmla="*/ 1138363 w 3677876"/>
                <a:gd name="connsiteY1197" fmla="*/ 260864 h 1169629"/>
                <a:gd name="connsiteX1198" fmla="*/ 1135488 w 3677876"/>
                <a:gd name="connsiteY1198" fmla="*/ 249719 h 1169629"/>
                <a:gd name="connsiteX1199" fmla="*/ 1131177 w 3677876"/>
                <a:gd name="connsiteY1199" fmla="*/ 240011 h 1169629"/>
                <a:gd name="connsiteX1200" fmla="*/ 1125788 w 3677876"/>
                <a:gd name="connsiteY1200" fmla="*/ 230304 h 1169629"/>
                <a:gd name="connsiteX1201" fmla="*/ 1117165 w 3677876"/>
                <a:gd name="connsiteY1201" fmla="*/ 223113 h 1169629"/>
                <a:gd name="connsiteX1202" fmla="*/ 1107824 w 3677876"/>
                <a:gd name="connsiteY1202" fmla="*/ 217720 h 1169629"/>
                <a:gd name="connsiteX1203" fmla="*/ 1096687 w 3677876"/>
                <a:gd name="connsiteY1203" fmla="*/ 214844 h 1169629"/>
                <a:gd name="connsiteX1204" fmla="*/ 1082675 w 3677876"/>
                <a:gd name="connsiteY1204" fmla="*/ 213405 h 1169629"/>
                <a:gd name="connsiteX1205" fmla="*/ 1070100 w 3677876"/>
                <a:gd name="connsiteY1205" fmla="*/ 214844 h 1169629"/>
                <a:gd name="connsiteX1206" fmla="*/ 1058963 w 3677876"/>
                <a:gd name="connsiteY1206" fmla="*/ 217720 h 1169629"/>
                <a:gd name="connsiteX1207" fmla="*/ 1049262 w 3677876"/>
                <a:gd name="connsiteY1207" fmla="*/ 224551 h 1169629"/>
                <a:gd name="connsiteX1208" fmla="*/ 1042436 w 3677876"/>
                <a:gd name="connsiteY1208" fmla="*/ 231742 h 1169629"/>
                <a:gd name="connsiteX1209" fmla="*/ 1035250 w 3677876"/>
                <a:gd name="connsiteY1209" fmla="*/ 241449 h 1169629"/>
                <a:gd name="connsiteX1210" fmla="*/ 1030939 w 3677876"/>
                <a:gd name="connsiteY1210" fmla="*/ 251157 h 1169629"/>
                <a:gd name="connsiteX1211" fmla="*/ 1028424 w 3677876"/>
                <a:gd name="connsiteY1211" fmla="*/ 263741 h 1169629"/>
                <a:gd name="connsiteX1212" fmla="*/ 1026987 w 3677876"/>
                <a:gd name="connsiteY1212" fmla="*/ 276325 h 1169629"/>
                <a:gd name="connsiteX1213" fmla="*/ 1026987 w 3677876"/>
                <a:gd name="connsiteY1213" fmla="*/ 448903 h 1169629"/>
                <a:gd name="connsiteX1214" fmla="*/ 946150 w 3677876"/>
                <a:gd name="connsiteY1214" fmla="*/ 448903 h 1169629"/>
                <a:gd name="connsiteX1215" fmla="*/ 946150 w 3677876"/>
                <a:gd name="connsiteY1215" fmla="*/ 147969 h 1169629"/>
                <a:gd name="connsiteX1216" fmla="*/ 1024113 w 3677876"/>
                <a:gd name="connsiteY1216" fmla="*/ 147969 h 1169629"/>
                <a:gd name="connsiteX1217" fmla="*/ 1024113 w 3677876"/>
                <a:gd name="connsiteY1217" fmla="*/ 185721 h 1169629"/>
                <a:gd name="connsiteX1218" fmla="*/ 1032376 w 3677876"/>
                <a:gd name="connsiteY1218" fmla="*/ 174575 h 1169629"/>
                <a:gd name="connsiteX1219" fmla="*/ 1040999 w 3677876"/>
                <a:gd name="connsiteY1219" fmla="*/ 164868 h 1169629"/>
                <a:gd name="connsiteX1220" fmla="*/ 1052136 w 3677876"/>
                <a:gd name="connsiteY1220" fmla="*/ 158036 h 1169629"/>
                <a:gd name="connsiteX1221" fmla="*/ 1062915 w 3677876"/>
                <a:gd name="connsiteY1221" fmla="*/ 150846 h 1169629"/>
                <a:gd name="connsiteX1222" fmla="*/ 1074411 w 3677876"/>
                <a:gd name="connsiteY1222" fmla="*/ 146531 h 1169629"/>
                <a:gd name="connsiteX1223" fmla="*/ 1086627 w 3677876"/>
                <a:gd name="connsiteY1223" fmla="*/ 142576 h 1169629"/>
                <a:gd name="connsiteX1224" fmla="*/ 1099201 w 3677876"/>
                <a:gd name="connsiteY1224" fmla="*/ 141138 h 1169629"/>
                <a:gd name="connsiteX1225" fmla="*/ 705226 w 3677876"/>
                <a:gd name="connsiteY1225" fmla="*/ 139700 h 1169629"/>
                <a:gd name="connsiteX1226" fmla="*/ 723601 w 3677876"/>
                <a:gd name="connsiteY1226" fmla="*/ 141137 h 1169629"/>
                <a:gd name="connsiteX1227" fmla="*/ 740175 w 3677876"/>
                <a:gd name="connsiteY1227" fmla="*/ 144010 h 1169629"/>
                <a:gd name="connsiteX1228" fmla="*/ 754227 w 3677876"/>
                <a:gd name="connsiteY1228" fmla="*/ 149397 h 1169629"/>
                <a:gd name="connsiteX1229" fmla="*/ 765396 w 3677876"/>
                <a:gd name="connsiteY1229" fmla="*/ 156581 h 1169629"/>
                <a:gd name="connsiteX1230" fmla="*/ 775124 w 3677876"/>
                <a:gd name="connsiteY1230" fmla="*/ 163405 h 1169629"/>
                <a:gd name="connsiteX1231" fmla="*/ 781970 w 3677876"/>
                <a:gd name="connsiteY1231" fmla="*/ 171665 h 1169629"/>
                <a:gd name="connsiteX1232" fmla="*/ 787734 w 3677876"/>
                <a:gd name="connsiteY1232" fmla="*/ 178849 h 1169629"/>
                <a:gd name="connsiteX1233" fmla="*/ 790617 w 3677876"/>
                <a:gd name="connsiteY1233" fmla="*/ 185673 h 1169629"/>
                <a:gd name="connsiteX1234" fmla="*/ 790617 w 3677876"/>
                <a:gd name="connsiteY1234" fmla="*/ 147961 h 1169629"/>
                <a:gd name="connsiteX1235" fmla="*/ 869882 w 3677876"/>
                <a:gd name="connsiteY1235" fmla="*/ 147961 h 1169629"/>
                <a:gd name="connsiteX1236" fmla="*/ 869882 w 3677876"/>
                <a:gd name="connsiteY1236" fmla="*/ 394346 h 1169629"/>
                <a:gd name="connsiteX1237" fmla="*/ 871323 w 3677876"/>
                <a:gd name="connsiteY1237" fmla="*/ 429185 h 1169629"/>
                <a:gd name="connsiteX1238" fmla="*/ 872764 w 3677876"/>
                <a:gd name="connsiteY1238" fmla="*/ 448580 h 1169629"/>
                <a:gd name="connsiteX1239" fmla="*/ 794580 w 3677876"/>
                <a:gd name="connsiteY1239" fmla="*/ 448580 h 1169629"/>
                <a:gd name="connsiteX1240" fmla="*/ 793139 w 3677876"/>
                <a:gd name="connsiteY1240" fmla="*/ 431699 h 1169629"/>
                <a:gd name="connsiteX1241" fmla="*/ 792058 w 3677876"/>
                <a:gd name="connsiteY1241" fmla="*/ 410868 h 1169629"/>
                <a:gd name="connsiteX1242" fmla="*/ 792058 w 3677876"/>
                <a:gd name="connsiteY1242" fmla="*/ 406917 h 1169629"/>
                <a:gd name="connsiteX1243" fmla="*/ 786293 w 3677876"/>
                <a:gd name="connsiteY1243" fmla="*/ 418051 h 1169629"/>
                <a:gd name="connsiteX1244" fmla="*/ 779447 w 3677876"/>
                <a:gd name="connsiteY1244" fmla="*/ 426312 h 1169629"/>
                <a:gd name="connsiteX1245" fmla="*/ 769719 w 3677876"/>
                <a:gd name="connsiteY1245" fmla="*/ 436009 h 1169629"/>
                <a:gd name="connsiteX1246" fmla="*/ 759631 w 3677876"/>
                <a:gd name="connsiteY1246" fmla="*/ 442833 h 1169629"/>
                <a:gd name="connsiteX1247" fmla="*/ 748822 w 3677876"/>
                <a:gd name="connsiteY1247" fmla="*/ 448580 h 1169629"/>
                <a:gd name="connsiteX1248" fmla="*/ 736212 w 3677876"/>
                <a:gd name="connsiteY1248" fmla="*/ 452531 h 1169629"/>
                <a:gd name="connsiteX1249" fmla="*/ 722160 w 3677876"/>
                <a:gd name="connsiteY1249" fmla="*/ 455404 h 1169629"/>
                <a:gd name="connsiteX1250" fmla="*/ 706667 w 3677876"/>
                <a:gd name="connsiteY1250" fmla="*/ 456841 h 1169629"/>
                <a:gd name="connsiteX1251" fmla="*/ 691535 w 3677876"/>
                <a:gd name="connsiteY1251" fmla="*/ 455404 h 1169629"/>
                <a:gd name="connsiteX1252" fmla="*/ 676042 w 3677876"/>
                <a:gd name="connsiteY1252" fmla="*/ 452531 h 1169629"/>
                <a:gd name="connsiteX1253" fmla="*/ 660910 w 3677876"/>
                <a:gd name="connsiteY1253" fmla="*/ 450017 h 1169629"/>
                <a:gd name="connsiteX1254" fmla="*/ 646858 w 3677876"/>
                <a:gd name="connsiteY1254" fmla="*/ 444270 h 1169629"/>
                <a:gd name="connsiteX1255" fmla="*/ 634248 w 3677876"/>
                <a:gd name="connsiteY1255" fmla="*/ 437446 h 1169629"/>
                <a:gd name="connsiteX1256" fmla="*/ 621637 w 3677876"/>
                <a:gd name="connsiteY1256" fmla="*/ 430622 h 1169629"/>
                <a:gd name="connsiteX1257" fmla="*/ 610468 w 3677876"/>
                <a:gd name="connsiteY1257" fmla="*/ 420565 h 1169629"/>
                <a:gd name="connsiteX1258" fmla="*/ 600740 w 3677876"/>
                <a:gd name="connsiteY1258" fmla="*/ 410868 h 1169629"/>
                <a:gd name="connsiteX1259" fmla="*/ 591012 w 3677876"/>
                <a:gd name="connsiteY1259" fmla="*/ 399734 h 1169629"/>
                <a:gd name="connsiteX1260" fmla="*/ 584166 w 3677876"/>
                <a:gd name="connsiteY1260" fmla="*/ 387163 h 1169629"/>
                <a:gd name="connsiteX1261" fmla="*/ 576960 w 3677876"/>
                <a:gd name="connsiteY1261" fmla="*/ 373515 h 1169629"/>
                <a:gd name="connsiteX1262" fmla="*/ 571556 w 3677876"/>
                <a:gd name="connsiteY1262" fmla="*/ 359508 h 1169629"/>
                <a:gd name="connsiteX1263" fmla="*/ 565791 w 3677876"/>
                <a:gd name="connsiteY1263" fmla="*/ 345500 h 1169629"/>
                <a:gd name="connsiteX1264" fmla="*/ 563269 w 3677876"/>
                <a:gd name="connsiteY1264" fmla="*/ 330415 h 1169629"/>
                <a:gd name="connsiteX1265" fmla="*/ 560387 w 3677876"/>
                <a:gd name="connsiteY1265" fmla="*/ 313535 h 1169629"/>
                <a:gd name="connsiteX1266" fmla="*/ 560387 w 3677876"/>
                <a:gd name="connsiteY1266" fmla="*/ 297013 h 1169629"/>
                <a:gd name="connsiteX1267" fmla="*/ 560387 w 3677876"/>
                <a:gd name="connsiteY1267" fmla="*/ 280133 h 1169629"/>
                <a:gd name="connsiteX1268" fmla="*/ 563269 w 3677876"/>
                <a:gd name="connsiteY1268" fmla="*/ 265048 h 1169629"/>
                <a:gd name="connsiteX1269" fmla="*/ 565791 w 3677876"/>
                <a:gd name="connsiteY1269" fmla="*/ 249604 h 1169629"/>
                <a:gd name="connsiteX1270" fmla="*/ 570115 w 3677876"/>
                <a:gd name="connsiteY1270" fmla="*/ 235596 h 1169629"/>
                <a:gd name="connsiteX1271" fmla="*/ 575519 w 3677876"/>
                <a:gd name="connsiteY1271" fmla="*/ 221589 h 1169629"/>
                <a:gd name="connsiteX1272" fmla="*/ 582725 w 3677876"/>
                <a:gd name="connsiteY1272" fmla="*/ 207941 h 1169629"/>
                <a:gd name="connsiteX1273" fmla="*/ 591012 w 3677876"/>
                <a:gd name="connsiteY1273" fmla="*/ 196807 h 1169629"/>
                <a:gd name="connsiteX1274" fmla="*/ 599299 w 3677876"/>
                <a:gd name="connsiteY1274" fmla="*/ 185673 h 1169629"/>
                <a:gd name="connsiteX1275" fmla="*/ 610468 w 3677876"/>
                <a:gd name="connsiteY1275" fmla="*/ 175975 h 1169629"/>
                <a:gd name="connsiteX1276" fmla="*/ 620196 w 3677876"/>
                <a:gd name="connsiteY1276" fmla="*/ 165919 h 1169629"/>
                <a:gd name="connsiteX1277" fmla="*/ 632806 w 3677876"/>
                <a:gd name="connsiteY1277" fmla="*/ 158017 h 1169629"/>
                <a:gd name="connsiteX1278" fmla="*/ 645417 w 3677876"/>
                <a:gd name="connsiteY1278" fmla="*/ 152271 h 1169629"/>
                <a:gd name="connsiteX1279" fmla="*/ 659468 w 3677876"/>
                <a:gd name="connsiteY1279" fmla="*/ 146524 h 1169629"/>
                <a:gd name="connsiteX1280" fmla="*/ 673160 w 3677876"/>
                <a:gd name="connsiteY1280" fmla="*/ 142573 h 1169629"/>
                <a:gd name="connsiteX1281" fmla="*/ 688653 w 3677876"/>
                <a:gd name="connsiteY1281" fmla="*/ 141137 h 1169629"/>
                <a:gd name="connsiteX1282" fmla="*/ 0 w 3677876"/>
                <a:gd name="connsiteY1282" fmla="*/ 15875 h 1169629"/>
                <a:gd name="connsiteX1283" fmla="*/ 358415 w 3677876"/>
                <a:gd name="connsiteY1283" fmla="*/ 15875 h 1169629"/>
                <a:gd name="connsiteX1284" fmla="*/ 358415 w 3677876"/>
                <a:gd name="connsiteY1284" fmla="*/ 95000 h 1169629"/>
                <a:gd name="connsiteX1285" fmla="*/ 221670 w 3677876"/>
                <a:gd name="connsiteY1285" fmla="*/ 95000 h 1169629"/>
                <a:gd name="connsiteX1286" fmla="*/ 221670 w 3677876"/>
                <a:gd name="connsiteY1286" fmla="*/ 448903 h 1169629"/>
                <a:gd name="connsiteX1287" fmla="*/ 136744 w 3677876"/>
                <a:gd name="connsiteY1287" fmla="*/ 448903 h 1169629"/>
                <a:gd name="connsiteX1288" fmla="*/ 136744 w 3677876"/>
                <a:gd name="connsiteY1288" fmla="*/ 95000 h 1169629"/>
                <a:gd name="connsiteX1289" fmla="*/ 0 w 3677876"/>
                <a:gd name="connsiteY1289" fmla="*/ 95000 h 1169629"/>
                <a:gd name="connsiteX1290" fmla="*/ 1702275 w 3677876"/>
                <a:gd name="connsiteY1290" fmla="*/ 3175 h 1169629"/>
                <a:gd name="connsiteX1291" fmla="*/ 1714912 w 3677876"/>
                <a:gd name="connsiteY1291" fmla="*/ 4614 h 1169629"/>
                <a:gd name="connsiteX1292" fmla="*/ 1726105 w 3677876"/>
                <a:gd name="connsiteY1292" fmla="*/ 5694 h 1169629"/>
                <a:gd name="connsiteX1293" fmla="*/ 1735854 w 3677876"/>
                <a:gd name="connsiteY1293" fmla="*/ 7133 h 1169629"/>
                <a:gd name="connsiteX1294" fmla="*/ 1742714 w 3677876"/>
                <a:gd name="connsiteY1294" fmla="*/ 10012 h 1169629"/>
                <a:gd name="connsiteX1295" fmla="*/ 1742714 w 3677876"/>
                <a:gd name="connsiteY1295" fmla="*/ 78387 h 1169629"/>
                <a:gd name="connsiteX1296" fmla="*/ 1732965 w 3677876"/>
                <a:gd name="connsiteY1296" fmla="*/ 75508 h 1169629"/>
                <a:gd name="connsiteX1297" fmla="*/ 1717440 w 3677876"/>
                <a:gd name="connsiteY1297" fmla="*/ 75508 h 1169629"/>
                <a:gd name="connsiteX1298" fmla="*/ 1710580 w 3677876"/>
                <a:gd name="connsiteY1298" fmla="*/ 75508 h 1169629"/>
                <a:gd name="connsiteX1299" fmla="*/ 1702275 w 3677876"/>
                <a:gd name="connsiteY1299" fmla="*/ 76948 h 1169629"/>
                <a:gd name="connsiteX1300" fmla="*/ 1695415 w 3677876"/>
                <a:gd name="connsiteY1300" fmla="*/ 79827 h 1169629"/>
                <a:gd name="connsiteX1301" fmla="*/ 1689638 w 3677876"/>
                <a:gd name="connsiteY1301" fmla="*/ 83785 h 1169629"/>
                <a:gd name="connsiteX1302" fmla="*/ 1684223 w 3677876"/>
                <a:gd name="connsiteY1302" fmla="*/ 88104 h 1169629"/>
                <a:gd name="connsiteX1303" fmla="*/ 1678446 w 3677876"/>
                <a:gd name="connsiteY1303" fmla="*/ 96381 h 1169629"/>
                <a:gd name="connsiteX1304" fmla="*/ 1675918 w 3677876"/>
                <a:gd name="connsiteY1304" fmla="*/ 104657 h 1169629"/>
                <a:gd name="connsiteX1305" fmla="*/ 1674474 w 3677876"/>
                <a:gd name="connsiteY1305" fmla="*/ 115813 h 1169629"/>
                <a:gd name="connsiteX1306" fmla="*/ 1674474 w 3677876"/>
                <a:gd name="connsiteY1306" fmla="*/ 149281 h 1169629"/>
                <a:gd name="connsiteX1307" fmla="*/ 1742714 w 3677876"/>
                <a:gd name="connsiteY1307" fmla="*/ 149281 h 1169629"/>
                <a:gd name="connsiteX1308" fmla="*/ 1742714 w 3677876"/>
                <a:gd name="connsiteY1308" fmla="*/ 219095 h 1169629"/>
                <a:gd name="connsiteX1309" fmla="*/ 1674474 w 3677876"/>
                <a:gd name="connsiteY1309" fmla="*/ 219095 h 1169629"/>
                <a:gd name="connsiteX1310" fmla="*/ 1674474 w 3677876"/>
                <a:gd name="connsiteY1310" fmla="*/ 450490 h 1169629"/>
                <a:gd name="connsiteX1311" fmla="*/ 1593237 w 3677876"/>
                <a:gd name="connsiteY1311" fmla="*/ 450490 h 1169629"/>
                <a:gd name="connsiteX1312" fmla="*/ 1593237 w 3677876"/>
                <a:gd name="connsiteY1312" fmla="*/ 219095 h 1169629"/>
                <a:gd name="connsiteX1313" fmla="*/ 1543050 w 3677876"/>
                <a:gd name="connsiteY1313" fmla="*/ 219095 h 1169629"/>
                <a:gd name="connsiteX1314" fmla="*/ 1543050 w 3677876"/>
                <a:gd name="connsiteY1314" fmla="*/ 149281 h 1169629"/>
                <a:gd name="connsiteX1315" fmla="*/ 1593237 w 3677876"/>
                <a:gd name="connsiteY1315" fmla="*/ 149281 h 1169629"/>
                <a:gd name="connsiteX1316" fmla="*/ 1593237 w 3677876"/>
                <a:gd name="connsiteY1316" fmla="*/ 115813 h 1169629"/>
                <a:gd name="connsiteX1317" fmla="*/ 1593237 w 3677876"/>
                <a:gd name="connsiteY1317" fmla="*/ 103578 h 1169629"/>
                <a:gd name="connsiteX1318" fmla="*/ 1594681 w 3677876"/>
                <a:gd name="connsiteY1318" fmla="*/ 90983 h 1169629"/>
                <a:gd name="connsiteX1319" fmla="*/ 1597569 w 3677876"/>
                <a:gd name="connsiteY1319" fmla="*/ 79827 h 1169629"/>
                <a:gd name="connsiteX1320" fmla="*/ 1600097 w 3677876"/>
                <a:gd name="connsiteY1320" fmla="*/ 70110 h 1169629"/>
                <a:gd name="connsiteX1321" fmla="*/ 1604429 w 3677876"/>
                <a:gd name="connsiteY1321" fmla="*/ 58954 h 1169629"/>
                <a:gd name="connsiteX1322" fmla="*/ 1609845 w 3677876"/>
                <a:gd name="connsiteY1322" fmla="*/ 50317 h 1169629"/>
                <a:gd name="connsiteX1323" fmla="*/ 1615622 w 3677876"/>
                <a:gd name="connsiteY1323" fmla="*/ 42041 h 1169629"/>
                <a:gd name="connsiteX1324" fmla="*/ 1622482 w 3677876"/>
                <a:gd name="connsiteY1324" fmla="*/ 33764 h 1169629"/>
                <a:gd name="connsiteX1325" fmla="*/ 1629703 w 3677876"/>
                <a:gd name="connsiteY1325" fmla="*/ 26566 h 1169629"/>
                <a:gd name="connsiteX1326" fmla="*/ 1638007 w 3677876"/>
                <a:gd name="connsiteY1326" fmla="*/ 21168 h 1169629"/>
                <a:gd name="connsiteX1327" fmla="*/ 1647756 w 3677876"/>
                <a:gd name="connsiteY1327" fmla="*/ 15770 h 1169629"/>
                <a:gd name="connsiteX1328" fmla="*/ 1657504 w 3677876"/>
                <a:gd name="connsiteY1328" fmla="*/ 11452 h 1169629"/>
                <a:gd name="connsiteX1329" fmla="*/ 1667253 w 3677876"/>
                <a:gd name="connsiteY1329" fmla="*/ 8573 h 1169629"/>
                <a:gd name="connsiteX1330" fmla="*/ 1678446 w 3677876"/>
                <a:gd name="connsiteY1330" fmla="*/ 5694 h 1169629"/>
                <a:gd name="connsiteX1331" fmla="*/ 1689638 w 3677876"/>
                <a:gd name="connsiteY1331" fmla="*/ 4614 h 1169629"/>
                <a:gd name="connsiteX1332" fmla="*/ 2931319 w 3677876"/>
                <a:gd name="connsiteY1332" fmla="*/ 0 h 1169629"/>
                <a:gd name="connsiteX1333" fmla="*/ 2942391 w 3677876"/>
                <a:gd name="connsiteY1333" fmla="*/ 1440 h 1169629"/>
                <a:gd name="connsiteX1334" fmla="*/ 2950607 w 3677876"/>
                <a:gd name="connsiteY1334" fmla="*/ 4321 h 1169629"/>
                <a:gd name="connsiteX1335" fmla="*/ 2958822 w 3677876"/>
                <a:gd name="connsiteY1335" fmla="*/ 8282 h 1169629"/>
                <a:gd name="connsiteX1336" fmla="*/ 2967037 w 3677876"/>
                <a:gd name="connsiteY1336" fmla="*/ 15484 h 1169629"/>
                <a:gd name="connsiteX1337" fmla="*/ 2972752 w 3677876"/>
                <a:gd name="connsiteY1337" fmla="*/ 22326 h 1169629"/>
                <a:gd name="connsiteX1338" fmla="*/ 2976682 w 3677876"/>
                <a:gd name="connsiteY1338" fmla="*/ 30609 h 1169629"/>
                <a:gd name="connsiteX1339" fmla="*/ 2979539 w 3677876"/>
                <a:gd name="connsiteY1339" fmla="*/ 40332 h 1169629"/>
                <a:gd name="connsiteX1340" fmla="*/ 2980968 w 3677876"/>
                <a:gd name="connsiteY1340" fmla="*/ 51495 h 1169629"/>
                <a:gd name="connsiteX1341" fmla="*/ 2979539 w 3677876"/>
                <a:gd name="connsiteY1341" fmla="*/ 61218 h 1169629"/>
                <a:gd name="connsiteX1342" fmla="*/ 2976682 w 3677876"/>
                <a:gd name="connsiteY1342" fmla="*/ 69860 h 1169629"/>
                <a:gd name="connsiteX1343" fmla="*/ 2972752 w 3677876"/>
                <a:gd name="connsiteY1343" fmla="*/ 78142 h 1169629"/>
                <a:gd name="connsiteX1344" fmla="*/ 2967037 w 3677876"/>
                <a:gd name="connsiteY1344" fmla="*/ 86425 h 1169629"/>
                <a:gd name="connsiteX1345" fmla="*/ 2958822 w 3677876"/>
                <a:gd name="connsiteY1345" fmla="*/ 92186 h 1169629"/>
                <a:gd name="connsiteX1346" fmla="*/ 2950607 w 3677876"/>
                <a:gd name="connsiteY1346" fmla="*/ 96148 h 1169629"/>
                <a:gd name="connsiteX1347" fmla="*/ 2942391 w 3677876"/>
                <a:gd name="connsiteY1347" fmla="*/ 99028 h 1169629"/>
                <a:gd name="connsiteX1348" fmla="*/ 2931319 w 3677876"/>
                <a:gd name="connsiteY1348" fmla="*/ 100469 h 1169629"/>
                <a:gd name="connsiteX1349" fmla="*/ 2921317 w 3677876"/>
                <a:gd name="connsiteY1349" fmla="*/ 99028 h 1169629"/>
                <a:gd name="connsiteX1350" fmla="*/ 2911673 w 3677876"/>
                <a:gd name="connsiteY1350" fmla="*/ 96148 h 1169629"/>
                <a:gd name="connsiteX1351" fmla="*/ 2903458 w 3677876"/>
                <a:gd name="connsiteY1351" fmla="*/ 92186 h 1169629"/>
                <a:gd name="connsiteX1352" fmla="*/ 2896671 w 3677876"/>
                <a:gd name="connsiteY1352" fmla="*/ 86425 h 1169629"/>
                <a:gd name="connsiteX1353" fmla="*/ 2889527 w 3677876"/>
                <a:gd name="connsiteY1353" fmla="*/ 78142 h 1169629"/>
                <a:gd name="connsiteX1354" fmla="*/ 2885598 w 3677876"/>
                <a:gd name="connsiteY1354" fmla="*/ 69860 h 1169629"/>
                <a:gd name="connsiteX1355" fmla="*/ 2882741 w 3677876"/>
                <a:gd name="connsiteY1355" fmla="*/ 61218 h 1169629"/>
                <a:gd name="connsiteX1356" fmla="*/ 2881312 w 3677876"/>
                <a:gd name="connsiteY1356" fmla="*/ 51495 h 1169629"/>
                <a:gd name="connsiteX1357" fmla="*/ 2882741 w 3677876"/>
                <a:gd name="connsiteY1357" fmla="*/ 40332 h 1169629"/>
                <a:gd name="connsiteX1358" fmla="*/ 2885598 w 3677876"/>
                <a:gd name="connsiteY1358" fmla="*/ 30609 h 1169629"/>
                <a:gd name="connsiteX1359" fmla="*/ 2889527 w 3677876"/>
                <a:gd name="connsiteY1359" fmla="*/ 22326 h 1169629"/>
                <a:gd name="connsiteX1360" fmla="*/ 2896671 w 3677876"/>
                <a:gd name="connsiteY1360" fmla="*/ 15484 h 1169629"/>
                <a:gd name="connsiteX1361" fmla="*/ 2903458 w 3677876"/>
                <a:gd name="connsiteY1361" fmla="*/ 8282 h 1169629"/>
                <a:gd name="connsiteX1362" fmla="*/ 2911673 w 3677876"/>
                <a:gd name="connsiteY1362" fmla="*/ 4321 h 1169629"/>
                <a:gd name="connsiteX1363" fmla="*/ 2921317 w 3677876"/>
                <a:gd name="connsiteY1363" fmla="*/ 1440 h 11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Lst>
              <a:rect l="l" t="t" r="r" b="b"/>
              <a:pathLst>
                <a:path w="3677876" h="1169629">
                  <a:moveTo>
                    <a:pt x="473614" y="925410"/>
                  </a:moveTo>
                  <a:lnTo>
                    <a:pt x="458147" y="926850"/>
                  </a:lnTo>
                  <a:lnTo>
                    <a:pt x="444478" y="931170"/>
                  </a:lnTo>
                  <a:lnTo>
                    <a:pt x="431888" y="938009"/>
                  </a:lnTo>
                  <a:lnTo>
                    <a:pt x="420737" y="948089"/>
                  </a:lnTo>
                  <a:lnTo>
                    <a:pt x="411025" y="960328"/>
                  </a:lnTo>
                  <a:lnTo>
                    <a:pt x="405269" y="974368"/>
                  </a:lnTo>
                  <a:lnTo>
                    <a:pt x="399874" y="990927"/>
                  </a:lnTo>
                  <a:lnTo>
                    <a:pt x="398435" y="1010727"/>
                  </a:lnTo>
                  <a:lnTo>
                    <a:pt x="399874" y="1030166"/>
                  </a:lnTo>
                  <a:lnTo>
                    <a:pt x="403830" y="1046725"/>
                  </a:lnTo>
                  <a:lnTo>
                    <a:pt x="411025" y="1060765"/>
                  </a:lnTo>
                  <a:lnTo>
                    <a:pt x="420737" y="1073364"/>
                  </a:lnTo>
                  <a:lnTo>
                    <a:pt x="430449" y="1083084"/>
                  </a:lnTo>
                  <a:lnTo>
                    <a:pt x="444478" y="1090283"/>
                  </a:lnTo>
                  <a:lnTo>
                    <a:pt x="458147" y="1094243"/>
                  </a:lnTo>
                  <a:lnTo>
                    <a:pt x="473614" y="1095683"/>
                  </a:lnTo>
                  <a:lnTo>
                    <a:pt x="488722" y="1094243"/>
                  </a:lnTo>
                  <a:lnTo>
                    <a:pt x="503111" y="1090283"/>
                  </a:lnTo>
                  <a:lnTo>
                    <a:pt x="515341" y="1083084"/>
                  </a:lnTo>
                  <a:lnTo>
                    <a:pt x="526492" y="1073364"/>
                  </a:lnTo>
                  <a:lnTo>
                    <a:pt x="534765" y="1060765"/>
                  </a:lnTo>
                  <a:lnTo>
                    <a:pt x="541959" y="1045285"/>
                  </a:lnTo>
                  <a:lnTo>
                    <a:pt x="545916" y="1028726"/>
                  </a:lnTo>
                  <a:lnTo>
                    <a:pt x="547355" y="1009287"/>
                  </a:lnTo>
                  <a:lnTo>
                    <a:pt x="545916" y="990927"/>
                  </a:lnTo>
                  <a:lnTo>
                    <a:pt x="541959" y="974368"/>
                  </a:lnTo>
                  <a:lnTo>
                    <a:pt x="534765" y="958889"/>
                  </a:lnTo>
                  <a:lnTo>
                    <a:pt x="526492" y="948089"/>
                  </a:lnTo>
                  <a:lnTo>
                    <a:pt x="515341" y="938009"/>
                  </a:lnTo>
                  <a:lnTo>
                    <a:pt x="503111" y="931170"/>
                  </a:lnTo>
                  <a:lnTo>
                    <a:pt x="488722" y="926850"/>
                  </a:lnTo>
                  <a:close/>
                  <a:moveTo>
                    <a:pt x="2256451" y="924563"/>
                  </a:moveTo>
                  <a:lnTo>
                    <a:pt x="2240961" y="926001"/>
                  </a:lnTo>
                  <a:lnTo>
                    <a:pt x="2227273" y="930313"/>
                  </a:lnTo>
                  <a:lnTo>
                    <a:pt x="2214665" y="937140"/>
                  </a:lnTo>
                  <a:lnTo>
                    <a:pt x="2203499" y="945764"/>
                  </a:lnTo>
                  <a:lnTo>
                    <a:pt x="2193773" y="957981"/>
                  </a:lnTo>
                  <a:lnTo>
                    <a:pt x="2189450" y="965168"/>
                  </a:lnTo>
                  <a:lnTo>
                    <a:pt x="2185128" y="971995"/>
                  </a:lnTo>
                  <a:lnTo>
                    <a:pt x="2183687" y="980260"/>
                  </a:lnTo>
                  <a:lnTo>
                    <a:pt x="2181165" y="989962"/>
                  </a:lnTo>
                  <a:lnTo>
                    <a:pt x="2179724" y="1000023"/>
                  </a:lnTo>
                  <a:lnTo>
                    <a:pt x="2179724" y="1009726"/>
                  </a:lnTo>
                  <a:lnTo>
                    <a:pt x="2179724" y="1020865"/>
                  </a:lnTo>
                  <a:lnTo>
                    <a:pt x="2181165" y="1029130"/>
                  </a:lnTo>
                  <a:lnTo>
                    <a:pt x="2183687" y="1038832"/>
                  </a:lnTo>
                  <a:lnTo>
                    <a:pt x="2185128" y="1047096"/>
                  </a:lnTo>
                  <a:lnTo>
                    <a:pt x="2189450" y="1054283"/>
                  </a:lnTo>
                  <a:lnTo>
                    <a:pt x="2193773" y="1061110"/>
                  </a:lnTo>
                  <a:lnTo>
                    <a:pt x="2203499" y="1073687"/>
                  </a:lnTo>
                  <a:lnTo>
                    <a:pt x="2214665" y="1083389"/>
                  </a:lnTo>
                  <a:lnTo>
                    <a:pt x="2227273" y="1090216"/>
                  </a:lnTo>
                  <a:lnTo>
                    <a:pt x="2240961" y="1094528"/>
                  </a:lnTo>
                  <a:lnTo>
                    <a:pt x="2256451" y="1095966"/>
                  </a:lnTo>
                  <a:lnTo>
                    <a:pt x="2270499" y="1094528"/>
                  </a:lnTo>
                  <a:lnTo>
                    <a:pt x="2284188" y="1090216"/>
                  </a:lnTo>
                  <a:lnTo>
                    <a:pt x="2298236" y="1083389"/>
                  </a:lnTo>
                  <a:lnTo>
                    <a:pt x="2309403" y="1073687"/>
                  </a:lnTo>
                  <a:lnTo>
                    <a:pt x="2319129" y="1062548"/>
                  </a:lnTo>
                  <a:lnTo>
                    <a:pt x="2322011" y="1055720"/>
                  </a:lnTo>
                  <a:lnTo>
                    <a:pt x="2325973" y="1047096"/>
                  </a:lnTo>
                  <a:lnTo>
                    <a:pt x="2328855" y="1038832"/>
                  </a:lnTo>
                  <a:lnTo>
                    <a:pt x="2330296" y="1030567"/>
                  </a:lnTo>
                  <a:lnTo>
                    <a:pt x="2331737" y="1020865"/>
                  </a:lnTo>
                  <a:lnTo>
                    <a:pt x="2331737" y="1009726"/>
                  </a:lnTo>
                  <a:lnTo>
                    <a:pt x="2331737" y="1000023"/>
                  </a:lnTo>
                  <a:lnTo>
                    <a:pt x="2330296" y="989962"/>
                  </a:lnTo>
                  <a:lnTo>
                    <a:pt x="2328855" y="980260"/>
                  </a:lnTo>
                  <a:lnTo>
                    <a:pt x="2325973" y="971995"/>
                  </a:lnTo>
                  <a:lnTo>
                    <a:pt x="2322011" y="965168"/>
                  </a:lnTo>
                  <a:lnTo>
                    <a:pt x="2319129" y="957981"/>
                  </a:lnTo>
                  <a:lnTo>
                    <a:pt x="2309403" y="945764"/>
                  </a:lnTo>
                  <a:lnTo>
                    <a:pt x="2298236" y="937140"/>
                  </a:lnTo>
                  <a:lnTo>
                    <a:pt x="2284188" y="930313"/>
                  </a:lnTo>
                  <a:lnTo>
                    <a:pt x="2270499" y="926001"/>
                  </a:lnTo>
                  <a:close/>
                  <a:moveTo>
                    <a:pt x="1514940" y="922014"/>
                  </a:moveTo>
                  <a:lnTo>
                    <a:pt x="1498026" y="923451"/>
                  </a:lnTo>
                  <a:lnTo>
                    <a:pt x="1484350" y="927402"/>
                  </a:lnTo>
                  <a:lnTo>
                    <a:pt x="1471754" y="934226"/>
                  </a:lnTo>
                  <a:lnTo>
                    <a:pt x="1460598" y="944282"/>
                  </a:lnTo>
                  <a:lnTo>
                    <a:pt x="1452321" y="956494"/>
                  </a:lnTo>
                  <a:lnTo>
                    <a:pt x="1445123" y="971938"/>
                  </a:lnTo>
                  <a:lnTo>
                    <a:pt x="1441164" y="988460"/>
                  </a:lnTo>
                  <a:lnTo>
                    <a:pt x="1439725" y="1008214"/>
                  </a:lnTo>
                  <a:lnTo>
                    <a:pt x="1441164" y="1027608"/>
                  </a:lnTo>
                  <a:lnTo>
                    <a:pt x="1445123" y="1045567"/>
                  </a:lnTo>
                  <a:lnTo>
                    <a:pt x="1452321" y="1061011"/>
                  </a:lnTo>
                  <a:lnTo>
                    <a:pt x="1460598" y="1073581"/>
                  </a:lnTo>
                  <a:lnTo>
                    <a:pt x="1471754" y="1084715"/>
                  </a:lnTo>
                  <a:lnTo>
                    <a:pt x="1484350" y="1091539"/>
                  </a:lnTo>
                  <a:lnTo>
                    <a:pt x="1491188" y="1094413"/>
                  </a:lnTo>
                  <a:lnTo>
                    <a:pt x="1498026" y="1097286"/>
                  </a:lnTo>
                  <a:lnTo>
                    <a:pt x="1506663" y="1097286"/>
                  </a:lnTo>
                  <a:lnTo>
                    <a:pt x="1514940" y="1098363"/>
                  </a:lnTo>
                  <a:lnTo>
                    <a:pt x="1530415" y="1097286"/>
                  </a:lnTo>
                  <a:lnTo>
                    <a:pt x="1544091" y="1091539"/>
                  </a:lnTo>
                  <a:lnTo>
                    <a:pt x="1556687" y="1084715"/>
                  </a:lnTo>
                  <a:lnTo>
                    <a:pt x="1567843" y="1073581"/>
                  </a:lnTo>
                  <a:lnTo>
                    <a:pt x="1576120" y="1061011"/>
                  </a:lnTo>
                  <a:lnTo>
                    <a:pt x="1583318" y="1045567"/>
                  </a:lnTo>
                  <a:lnTo>
                    <a:pt x="1587277" y="1027608"/>
                  </a:lnTo>
                  <a:lnTo>
                    <a:pt x="1588716" y="1008214"/>
                  </a:lnTo>
                  <a:lnTo>
                    <a:pt x="1587277" y="988460"/>
                  </a:lnTo>
                  <a:lnTo>
                    <a:pt x="1583318" y="971938"/>
                  </a:lnTo>
                  <a:lnTo>
                    <a:pt x="1576120" y="956494"/>
                  </a:lnTo>
                  <a:lnTo>
                    <a:pt x="1567843" y="944282"/>
                  </a:lnTo>
                  <a:lnTo>
                    <a:pt x="1556687" y="934226"/>
                  </a:lnTo>
                  <a:lnTo>
                    <a:pt x="1544091" y="927402"/>
                  </a:lnTo>
                  <a:lnTo>
                    <a:pt x="1530415" y="923451"/>
                  </a:lnTo>
                  <a:close/>
                  <a:moveTo>
                    <a:pt x="696912" y="860425"/>
                  </a:moveTo>
                  <a:lnTo>
                    <a:pt x="777881" y="860425"/>
                  </a:lnTo>
                  <a:lnTo>
                    <a:pt x="777881" y="1033279"/>
                  </a:lnTo>
                  <a:lnTo>
                    <a:pt x="779320" y="1045498"/>
                  </a:lnTo>
                  <a:lnTo>
                    <a:pt x="781839" y="1056997"/>
                  </a:lnTo>
                  <a:lnTo>
                    <a:pt x="786157" y="1066341"/>
                  </a:lnTo>
                  <a:lnTo>
                    <a:pt x="791915" y="1076044"/>
                  </a:lnTo>
                  <a:lnTo>
                    <a:pt x="798753" y="1083231"/>
                  </a:lnTo>
                  <a:lnTo>
                    <a:pt x="808469" y="1088981"/>
                  </a:lnTo>
                  <a:lnTo>
                    <a:pt x="819624" y="1091496"/>
                  </a:lnTo>
                  <a:lnTo>
                    <a:pt x="833659" y="1092934"/>
                  </a:lnTo>
                  <a:lnTo>
                    <a:pt x="846254" y="1091496"/>
                  </a:lnTo>
                  <a:lnTo>
                    <a:pt x="857410" y="1088981"/>
                  </a:lnTo>
                  <a:lnTo>
                    <a:pt x="867126" y="1083231"/>
                  </a:lnTo>
                  <a:lnTo>
                    <a:pt x="875403" y="1076044"/>
                  </a:lnTo>
                  <a:lnTo>
                    <a:pt x="882240" y="1067778"/>
                  </a:lnTo>
                  <a:lnTo>
                    <a:pt x="886559" y="1058075"/>
                  </a:lnTo>
                  <a:lnTo>
                    <a:pt x="889438" y="1046935"/>
                  </a:lnTo>
                  <a:lnTo>
                    <a:pt x="890877" y="1034357"/>
                  </a:lnTo>
                  <a:lnTo>
                    <a:pt x="890877" y="860425"/>
                  </a:lnTo>
                  <a:lnTo>
                    <a:pt x="971486" y="860425"/>
                  </a:lnTo>
                  <a:lnTo>
                    <a:pt x="971486" y="1105512"/>
                  </a:lnTo>
                  <a:lnTo>
                    <a:pt x="972925" y="1137495"/>
                  </a:lnTo>
                  <a:lnTo>
                    <a:pt x="974365" y="1159775"/>
                  </a:lnTo>
                  <a:lnTo>
                    <a:pt x="896275" y="1159775"/>
                  </a:lnTo>
                  <a:lnTo>
                    <a:pt x="894836" y="1145760"/>
                  </a:lnTo>
                  <a:lnTo>
                    <a:pt x="894836" y="1127792"/>
                  </a:lnTo>
                  <a:lnTo>
                    <a:pt x="887998" y="1137495"/>
                  </a:lnTo>
                  <a:lnTo>
                    <a:pt x="879721" y="1145760"/>
                  </a:lnTo>
                  <a:lnTo>
                    <a:pt x="869645" y="1152588"/>
                  </a:lnTo>
                  <a:lnTo>
                    <a:pt x="858849" y="1158338"/>
                  </a:lnTo>
                  <a:lnTo>
                    <a:pt x="847334" y="1162650"/>
                  </a:lnTo>
                  <a:lnTo>
                    <a:pt x="835099" y="1165166"/>
                  </a:lnTo>
                  <a:lnTo>
                    <a:pt x="823943" y="1166603"/>
                  </a:lnTo>
                  <a:lnTo>
                    <a:pt x="811348" y="1168041"/>
                  </a:lnTo>
                  <a:lnTo>
                    <a:pt x="798753" y="1166603"/>
                  </a:lnTo>
                  <a:lnTo>
                    <a:pt x="786157" y="1165166"/>
                  </a:lnTo>
                  <a:lnTo>
                    <a:pt x="773562" y="1162650"/>
                  </a:lnTo>
                  <a:lnTo>
                    <a:pt x="762407" y="1158338"/>
                  </a:lnTo>
                  <a:lnTo>
                    <a:pt x="752690" y="1152588"/>
                  </a:lnTo>
                  <a:lnTo>
                    <a:pt x="742974" y="1147198"/>
                  </a:lnTo>
                  <a:lnTo>
                    <a:pt x="734697" y="1140370"/>
                  </a:lnTo>
                  <a:lnTo>
                    <a:pt x="727500" y="1133183"/>
                  </a:lnTo>
                  <a:lnTo>
                    <a:pt x="720663" y="1124917"/>
                  </a:lnTo>
                  <a:lnTo>
                    <a:pt x="713825" y="1115214"/>
                  </a:lnTo>
                  <a:lnTo>
                    <a:pt x="709507" y="1105512"/>
                  </a:lnTo>
                  <a:lnTo>
                    <a:pt x="705189" y="1095809"/>
                  </a:lnTo>
                  <a:lnTo>
                    <a:pt x="701230" y="1084668"/>
                  </a:lnTo>
                  <a:lnTo>
                    <a:pt x="699791" y="1073528"/>
                  </a:lnTo>
                  <a:lnTo>
                    <a:pt x="698351" y="1060950"/>
                  </a:lnTo>
                  <a:lnTo>
                    <a:pt x="696912" y="1049810"/>
                  </a:lnTo>
                  <a:close/>
                  <a:moveTo>
                    <a:pt x="1962269" y="860234"/>
                  </a:moveTo>
                  <a:lnTo>
                    <a:pt x="2043707" y="860234"/>
                  </a:lnTo>
                  <a:lnTo>
                    <a:pt x="2043707" y="1160103"/>
                  </a:lnTo>
                  <a:lnTo>
                    <a:pt x="1962269" y="1160103"/>
                  </a:lnTo>
                  <a:close/>
                  <a:moveTo>
                    <a:pt x="2621698" y="852488"/>
                  </a:moveTo>
                  <a:lnTo>
                    <a:pt x="2634279" y="852488"/>
                  </a:lnTo>
                  <a:lnTo>
                    <a:pt x="2646861" y="852488"/>
                  </a:lnTo>
                  <a:lnTo>
                    <a:pt x="2659443" y="855363"/>
                  </a:lnTo>
                  <a:lnTo>
                    <a:pt x="2671665" y="858238"/>
                  </a:lnTo>
                  <a:lnTo>
                    <a:pt x="2681730" y="862191"/>
                  </a:lnTo>
                  <a:lnTo>
                    <a:pt x="2691436" y="866503"/>
                  </a:lnTo>
                  <a:lnTo>
                    <a:pt x="2701142" y="871894"/>
                  </a:lnTo>
                  <a:lnTo>
                    <a:pt x="2709409" y="879081"/>
                  </a:lnTo>
                  <a:lnTo>
                    <a:pt x="2716599" y="887346"/>
                  </a:lnTo>
                  <a:lnTo>
                    <a:pt x="2721991" y="895612"/>
                  </a:lnTo>
                  <a:lnTo>
                    <a:pt x="2727383" y="903877"/>
                  </a:lnTo>
                  <a:lnTo>
                    <a:pt x="2731697" y="913939"/>
                  </a:lnTo>
                  <a:lnTo>
                    <a:pt x="2736011" y="924720"/>
                  </a:lnTo>
                  <a:lnTo>
                    <a:pt x="2738527" y="935861"/>
                  </a:lnTo>
                  <a:lnTo>
                    <a:pt x="2739965" y="947360"/>
                  </a:lnTo>
                  <a:lnTo>
                    <a:pt x="2741403" y="958141"/>
                  </a:lnTo>
                  <a:lnTo>
                    <a:pt x="2742841" y="970719"/>
                  </a:lnTo>
                  <a:lnTo>
                    <a:pt x="2742841" y="1160104"/>
                  </a:lnTo>
                  <a:lnTo>
                    <a:pt x="2660881" y="1160104"/>
                  </a:lnTo>
                  <a:lnTo>
                    <a:pt x="2660881" y="984734"/>
                  </a:lnTo>
                  <a:lnTo>
                    <a:pt x="2660881" y="973594"/>
                  </a:lnTo>
                  <a:lnTo>
                    <a:pt x="2658005" y="961016"/>
                  </a:lnTo>
                  <a:lnTo>
                    <a:pt x="2653691" y="951313"/>
                  </a:lnTo>
                  <a:lnTo>
                    <a:pt x="2648299" y="943048"/>
                  </a:lnTo>
                  <a:lnTo>
                    <a:pt x="2639672" y="935861"/>
                  </a:lnTo>
                  <a:lnTo>
                    <a:pt x="2631404" y="930470"/>
                  </a:lnTo>
                  <a:lnTo>
                    <a:pt x="2618822" y="926158"/>
                  </a:lnTo>
                  <a:lnTo>
                    <a:pt x="2605162" y="924720"/>
                  </a:lnTo>
                  <a:lnTo>
                    <a:pt x="2592580" y="926158"/>
                  </a:lnTo>
                  <a:lnTo>
                    <a:pt x="2581437" y="930470"/>
                  </a:lnTo>
                  <a:lnTo>
                    <a:pt x="2573169" y="935861"/>
                  </a:lnTo>
                  <a:lnTo>
                    <a:pt x="2564542" y="943048"/>
                  </a:lnTo>
                  <a:lnTo>
                    <a:pt x="2557712" y="952751"/>
                  </a:lnTo>
                  <a:lnTo>
                    <a:pt x="2553757" y="963891"/>
                  </a:lnTo>
                  <a:lnTo>
                    <a:pt x="2550882" y="975031"/>
                  </a:lnTo>
                  <a:lnTo>
                    <a:pt x="2549444" y="987609"/>
                  </a:lnTo>
                  <a:lnTo>
                    <a:pt x="2549444" y="1160104"/>
                  </a:lnTo>
                  <a:lnTo>
                    <a:pt x="2468562" y="1160104"/>
                  </a:lnTo>
                  <a:lnTo>
                    <a:pt x="2468562" y="860753"/>
                  </a:lnTo>
                  <a:lnTo>
                    <a:pt x="2546568" y="860753"/>
                  </a:lnTo>
                  <a:lnTo>
                    <a:pt x="2546568" y="897049"/>
                  </a:lnTo>
                  <a:lnTo>
                    <a:pt x="2554836" y="885909"/>
                  </a:lnTo>
                  <a:lnTo>
                    <a:pt x="2563104" y="877644"/>
                  </a:lnTo>
                  <a:lnTo>
                    <a:pt x="2574607" y="869019"/>
                  </a:lnTo>
                  <a:lnTo>
                    <a:pt x="2585391" y="863628"/>
                  </a:lnTo>
                  <a:lnTo>
                    <a:pt x="2596535" y="858238"/>
                  </a:lnTo>
                  <a:lnTo>
                    <a:pt x="2609116" y="855363"/>
                  </a:lnTo>
                  <a:close/>
                  <a:moveTo>
                    <a:pt x="2256451" y="850900"/>
                  </a:moveTo>
                  <a:lnTo>
                    <a:pt x="2273021" y="852337"/>
                  </a:lnTo>
                  <a:lnTo>
                    <a:pt x="2288510" y="853775"/>
                  </a:lnTo>
                  <a:lnTo>
                    <a:pt x="2304000" y="858087"/>
                  </a:lnTo>
                  <a:lnTo>
                    <a:pt x="2319129" y="862039"/>
                  </a:lnTo>
                  <a:lnTo>
                    <a:pt x="2331737" y="868867"/>
                  </a:lnTo>
                  <a:lnTo>
                    <a:pt x="2345425" y="877491"/>
                  </a:lnTo>
                  <a:lnTo>
                    <a:pt x="2356952" y="885755"/>
                  </a:lnTo>
                  <a:lnTo>
                    <a:pt x="2368119" y="895457"/>
                  </a:lnTo>
                  <a:lnTo>
                    <a:pt x="2379286" y="906597"/>
                  </a:lnTo>
                  <a:lnTo>
                    <a:pt x="2387571" y="919173"/>
                  </a:lnTo>
                  <a:lnTo>
                    <a:pt x="2394415" y="931750"/>
                  </a:lnTo>
                  <a:lnTo>
                    <a:pt x="2401259" y="945764"/>
                  </a:lnTo>
                  <a:lnTo>
                    <a:pt x="2407022" y="960856"/>
                  </a:lnTo>
                  <a:lnTo>
                    <a:pt x="2409904" y="976307"/>
                  </a:lnTo>
                  <a:lnTo>
                    <a:pt x="2412786" y="992837"/>
                  </a:lnTo>
                  <a:lnTo>
                    <a:pt x="2414227" y="1009726"/>
                  </a:lnTo>
                  <a:lnTo>
                    <a:pt x="2412786" y="1026255"/>
                  </a:lnTo>
                  <a:lnTo>
                    <a:pt x="2409904" y="1042784"/>
                  </a:lnTo>
                  <a:lnTo>
                    <a:pt x="2407022" y="1058236"/>
                  </a:lnTo>
                  <a:lnTo>
                    <a:pt x="2401259" y="1073687"/>
                  </a:lnTo>
                  <a:lnTo>
                    <a:pt x="2394415" y="1087701"/>
                  </a:lnTo>
                  <a:lnTo>
                    <a:pt x="2387571" y="1099918"/>
                  </a:lnTo>
                  <a:lnTo>
                    <a:pt x="2379286" y="1112495"/>
                  </a:lnTo>
                  <a:lnTo>
                    <a:pt x="2368119" y="1123634"/>
                  </a:lnTo>
                  <a:lnTo>
                    <a:pt x="2356952" y="1133336"/>
                  </a:lnTo>
                  <a:lnTo>
                    <a:pt x="2345425" y="1143398"/>
                  </a:lnTo>
                  <a:lnTo>
                    <a:pt x="2331737" y="1150225"/>
                  </a:lnTo>
                  <a:lnTo>
                    <a:pt x="2319129" y="1157052"/>
                  </a:lnTo>
                  <a:lnTo>
                    <a:pt x="2304000" y="1162802"/>
                  </a:lnTo>
                  <a:lnTo>
                    <a:pt x="2288510" y="1165317"/>
                  </a:lnTo>
                  <a:lnTo>
                    <a:pt x="2273021" y="1168192"/>
                  </a:lnTo>
                  <a:lnTo>
                    <a:pt x="2256451" y="1169629"/>
                  </a:lnTo>
                  <a:lnTo>
                    <a:pt x="2239521" y="1168192"/>
                  </a:lnTo>
                  <a:lnTo>
                    <a:pt x="2222951" y="1165317"/>
                  </a:lnTo>
                  <a:lnTo>
                    <a:pt x="2207461" y="1162802"/>
                  </a:lnTo>
                  <a:lnTo>
                    <a:pt x="2193773" y="1157052"/>
                  </a:lnTo>
                  <a:lnTo>
                    <a:pt x="2179724" y="1150225"/>
                  </a:lnTo>
                  <a:lnTo>
                    <a:pt x="2167117" y="1143398"/>
                  </a:lnTo>
                  <a:lnTo>
                    <a:pt x="2154509" y="1133336"/>
                  </a:lnTo>
                  <a:lnTo>
                    <a:pt x="2143342" y="1123634"/>
                  </a:lnTo>
                  <a:lnTo>
                    <a:pt x="2133616" y="1112495"/>
                  </a:lnTo>
                  <a:lnTo>
                    <a:pt x="2123890" y="1099918"/>
                  </a:lnTo>
                  <a:lnTo>
                    <a:pt x="2117046" y="1087701"/>
                  </a:lnTo>
                  <a:lnTo>
                    <a:pt x="2109842" y="1073687"/>
                  </a:lnTo>
                  <a:lnTo>
                    <a:pt x="2105879" y="1058236"/>
                  </a:lnTo>
                  <a:lnTo>
                    <a:pt x="2101557" y="1042784"/>
                  </a:lnTo>
                  <a:lnTo>
                    <a:pt x="2098675" y="1026255"/>
                  </a:lnTo>
                  <a:lnTo>
                    <a:pt x="2098675" y="1009726"/>
                  </a:lnTo>
                  <a:lnTo>
                    <a:pt x="2098675" y="992837"/>
                  </a:lnTo>
                  <a:lnTo>
                    <a:pt x="2101557" y="976307"/>
                  </a:lnTo>
                  <a:lnTo>
                    <a:pt x="2105879" y="960856"/>
                  </a:lnTo>
                  <a:lnTo>
                    <a:pt x="2109842" y="945764"/>
                  </a:lnTo>
                  <a:lnTo>
                    <a:pt x="2117046" y="931750"/>
                  </a:lnTo>
                  <a:lnTo>
                    <a:pt x="2123890" y="919173"/>
                  </a:lnTo>
                  <a:lnTo>
                    <a:pt x="2133616" y="906597"/>
                  </a:lnTo>
                  <a:lnTo>
                    <a:pt x="2143342" y="895457"/>
                  </a:lnTo>
                  <a:lnTo>
                    <a:pt x="2154509" y="885755"/>
                  </a:lnTo>
                  <a:lnTo>
                    <a:pt x="2167117" y="877491"/>
                  </a:lnTo>
                  <a:lnTo>
                    <a:pt x="2179724" y="868867"/>
                  </a:lnTo>
                  <a:lnTo>
                    <a:pt x="2193773" y="862039"/>
                  </a:lnTo>
                  <a:lnTo>
                    <a:pt x="2207461" y="858087"/>
                  </a:lnTo>
                  <a:lnTo>
                    <a:pt x="2222951" y="853775"/>
                  </a:lnTo>
                  <a:lnTo>
                    <a:pt x="2239521" y="852337"/>
                  </a:lnTo>
                  <a:close/>
                  <a:moveTo>
                    <a:pt x="1502344" y="850900"/>
                  </a:moveTo>
                  <a:lnTo>
                    <a:pt x="1520339" y="852337"/>
                  </a:lnTo>
                  <a:lnTo>
                    <a:pt x="1537253" y="856647"/>
                  </a:lnTo>
                  <a:lnTo>
                    <a:pt x="1550929" y="862034"/>
                  </a:lnTo>
                  <a:lnTo>
                    <a:pt x="1562445" y="867781"/>
                  </a:lnTo>
                  <a:lnTo>
                    <a:pt x="1572162" y="874605"/>
                  </a:lnTo>
                  <a:lnTo>
                    <a:pt x="1578999" y="882866"/>
                  </a:lnTo>
                  <a:lnTo>
                    <a:pt x="1584758" y="890049"/>
                  </a:lnTo>
                  <a:lnTo>
                    <a:pt x="1588716" y="896873"/>
                  </a:lnTo>
                  <a:lnTo>
                    <a:pt x="1588716" y="860598"/>
                  </a:lnTo>
                  <a:lnTo>
                    <a:pt x="1666811" y="860598"/>
                  </a:lnTo>
                  <a:lnTo>
                    <a:pt x="1666811" y="1105547"/>
                  </a:lnTo>
                  <a:lnTo>
                    <a:pt x="1668250" y="1140386"/>
                  </a:lnTo>
                  <a:lnTo>
                    <a:pt x="1669690" y="1159780"/>
                  </a:lnTo>
                  <a:lnTo>
                    <a:pt x="1591595" y="1159780"/>
                  </a:lnTo>
                  <a:lnTo>
                    <a:pt x="1590156" y="1144695"/>
                  </a:lnTo>
                  <a:lnTo>
                    <a:pt x="1588716" y="1122068"/>
                  </a:lnTo>
                  <a:lnTo>
                    <a:pt x="1588716" y="1119554"/>
                  </a:lnTo>
                  <a:lnTo>
                    <a:pt x="1583318" y="1129251"/>
                  </a:lnTo>
                  <a:lnTo>
                    <a:pt x="1576120" y="1138949"/>
                  </a:lnTo>
                  <a:lnTo>
                    <a:pt x="1567843" y="1147210"/>
                  </a:lnTo>
                  <a:lnTo>
                    <a:pt x="1556687" y="1154034"/>
                  </a:lnTo>
                  <a:lnTo>
                    <a:pt x="1545530" y="1159780"/>
                  </a:lnTo>
                  <a:lnTo>
                    <a:pt x="1532934" y="1164090"/>
                  </a:lnTo>
                  <a:lnTo>
                    <a:pt x="1519259" y="1166604"/>
                  </a:lnTo>
                  <a:lnTo>
                    <a:pt x="1505224" y="1168041"/>
                  </a:lnTo>
                  <a:lnTo>
                    <a:pt x="1488669" y="1168041"/>
                  </a:lnTo>
                  <a:lnTo>
                    <a:pt x="1473194" y="1165168"/>
                  </a:lnTo>
                  <a:lnTo>
                    <a:pt x="1457719" y="1161217"/>
                  </a:lnTo>
                  <a:lnTo>
                    <a:pt x="1443684" y="1155470"/>
                  </a:lnTo>
                  <a:lnTo>
                    <a:pt x="1431448" y="1150083"/>
                  </a:lnTo>
                  <a:lnTo>
                    <a:pt x="1418852" y="1141822"/>
                  </a:lnTo>
                  <a:lnTo>
                    <a:pt x="1407695" y="1133202"/>
                  </a:lnTo>
                  <a:lnTo>
                    <a:pt x="1397978" y="1122068"/>
                  </a:lnTo>
                  <a:lnTo>
                    <a:pt x="1389341" y="1110934"/>
                  </a:lnTo>
                  <a:lnTo>
                    <a:pt x="1381064" y="1098363"/>
                  </a:lnTo>
                  <a:lnTo>
                    <a:pt x="1374226" y="1086152"/>
                  </a:lnTo>
                  <a:lnTo>
                    <a:pt x="1368468" y="1072145"/>
                  </a:lnTo>
                  <a:lnTo>
                    <a:pt x="1363070" y="1057060"/>
                  </a:lnTo>
                  <a:lnTo>
                    <a:pt x="1360191" y="1041616"/>
                  </a:lnTo>
                  <a:lnTo>
                    <a:pt x="1358751" y="1024735"/>
                  </a:lnTo>
                  <a:lnTo>
                    <a:pt x="1357312" y="1008214"/>
                  </a:lnTo>
                  <a:lnTo>
                    <a:pt x="1358751" y="992769"/>
                  </a:lnTo>
                  <a:lnTo>
                    <a:pt x="1360191" y="976248"/>
                  </a:lnTo>
                  <a:lnTo>
                    <a:pt x="1363070" y="962241"/>
                  </a:lnTo>
                  <a:lnTo>
                    <a:pt x="1368468" y="947156"/>
                  </a:lnTo>
                  <a:lnTo>
                    <a:pt x="1374226" y="933148"/>
                  </a:lnTo>
                  <a:lnTo>
                    <a:pt x="1379984" y="920578"/>
                  </a:lnTo>
                  <a:lnTo>
                    <a:pt x="1387902" y="908007"/>
                  </a:lnTo>
                  <a:lnTo>
                    <a:pt x="1397978" y="896873"/>
                  </a:lnTo>
                  <a:lnTo>
                    <a:pt x="1407695" y="887176"/>
                  </a:lnTo>
                  <a:lnTo>
                    <a:pt x="1418852" y="878915"/>
                  </a:lnTo>
                  <a:lnTo>
                    <a:pt x="1430008" y="870295"/>
                  </a:lnTo>
                  <a:lnTo>
                    <a:pt x="1442244" y="863471"/>
                  </a:lnTo>
                  <a:lnTo>
                    <a:pt x="1456639" y="858083"/>
                  </a:lnTo>
                  <a:lnTo>
                    <a:pt x="1471754" y="855210"/>
                  </a:lnTo>
                  <a:lnTo>
                    <a:pt x="1485790" y="852337"/>
                  </a:lnTo>
                  <a:close/>
                  <a:moveTo>
                    <a:pt x="1181730" y="850900"/>
                  </a:moveTo>
                  <a:lnTo>
                    <a:pt x="1196833" y="850900"/>
                  </a:lnTo>
                  <a:lnTo>
                    <a:pt x="1210856" y="853775"/>
                  </a:lnTo>
                  <a:lnTo>
                    <a:pt x="1224880" y="856649"/>
                  </a:lnTo>
                  <a:lnTo>
                    <a:pt x="1237465" y="859524"/>
                  </a:lnTo>
                  <a:lnTo>
                    <a:pt x="1248252" y="863477"/>
                  </a:lnTo>
                  <a:lnTo>
                    <a:pt x="1259759" y="868867"/>
                  </a:lnTo>
                  <a:lnTo>
                    <a:pt x="1269468" y="876053"/>
                  </a:lnTo>
                  <a:lnTo>
                    <a:pt x="1277738" y="882881"/>
                  </a:lnTo>
                  <a:lnTo>
                    <a:pt x="1286008" y="890067"/>
                  </a:lnTo>
                  <a:lnTo>
                    <a:pt x="1294278" y="898332"/>
                  </a:lnTo>
                  <a:lnTo>
                    <a:pt x="1301470" y="906597"/>
                  </a:lnTo>
                  <a:lnTo>
                    <a:pt x="1306864" y="914861"/>
                  </a:lnTo>
                  <a:lnTo>
                    <a:pt x="1316572" y="933187"/>
                  </a:lnTo>
                  <a:lnTo>
                    <a:pt x="1322326" y="952591"/>
                  </a:lnTo>
                  <a:lnTo>
                    <a:pt x="1249691" y="976307"/>
                  </a:lnTo>
                  <a:lnTo>
                    <a:pt x="1247174" y="966605"/>
                  </a:lnTo>
                  <a:lnTo>
                    <a:pt x="1242859" y="957981"/>
                  </a:lnTo>
                  <a:lnTo>
                    <a:pt x="1237465" y="949717"/>
                  </a:lnTo>
                  <a:lnTo>
                    <a:pt x="1228835" y="941452"/>
                  </a:lnTo>
                  <a:lnTo>
                    <a:pt x="1220565" y="935703"/>
                  </a:lnTo>
                  <a:lnTo>
                    <a:pt x="1210856" y="930313"/>
                  </a:lnTo>
                  <a:lnTo>
                    <a:pt x="1198271" y="927438"/>
                  </a:lnTo>
                  <a:lnTo>
                    <a:pt x="1184607" y="926001"/>
                  </a:lnTo>
                  <a:lnTo>
                    <a:pt x="1169145" y="927438"/>
                  </a:lnTo>
                  <a:lnTo>
                    <a:pt x="1155122" y="931750"/>
                  </a:lnTo>
                  <a:lnTo>
                    <a:pt x="1141098" y="938577"/>
                  </a:lnTo>
                  <a:lnTo>
                    <a:pt x="1130311" y="947201"/>
                  </a:lnTo>
                  <a:lnTo>
                    <a:pt x="1120243" y="959419"/>
                  </a:lnTo>
                  <a:lnTo>
                    <a:pt x="1113411" y="973433"/>
                  </a:lnTo>
                  <a:lnTo>
                    <a:pt x="1109096" y="989962"/>
                  </a:lnTo>
                  <a:lnTo>
                    <a:pt x="1108017" y="1009726"/>
                  </a:lnTo>
                  <a:lnTo>
                    <a:pt x="1108017" y="1019428"/>
                  </a:lnTo>
                  <a:lnTo>
                    <a:pt x="1109096" y="1029130"/>
                  </a:lnTo>
                  <a:lnTo>
                    <a:pt x="1110534" y="1037394"/>
                  </a:lnTo>
                  <a:lnTo>
                    <a:pt x="1113411" y="1045659"/>
                  </a:lnTo>
                  <a:lnTo>
                    <a:pt x="1121681" y="1061110"/>
                  </a:lnTo>
                  <a:lnTo>
                    <a:pt x="1130311" y="1072250"/>
                  </a:lnTo>
                  <a:lnTo>
                    <a:pt x="1142536" y="1081952"/>
                  </a:lnTo>
                  <a:lnTo>
                    <a:pt x="1155122" y="1089138"/>
                  </a:lnTo>
                  <a:lnTo>
                    <a:pt x="1169145" y="1093091"/>
                  </a:lnTo>
                  <a:lnTo>
                    <a:pt x="1184607" y="1094528"/>
                  </a:lnTo>
                  <a:lnTo>
                    <a:pt x="1199709" y="1093091"/>
                  </a:lnTo>
                  <a:lnTo>
                    <a:pt x="1212295" y="1090216"/>
                  </a:lnTo>
                  <a:lnTo>
                    <a:pt x="1223442" y="1084826"/>
                  </a:lnTo>
                  <a:lnTo>
                    <a:pt x="1231712" y="1077640"/>
                  </a:lnTo>
                  <a:lnTo>
                    <a:pt x="1239982" y="1070812"/>
                  </a:lnTo>
                  <a:lnTo>
                    <a:pt x="1245735" y="1061110"/>
                  </a:lnTo>
                  <a:lnTo>
                    <a:pt x="1249691" y="1052846"/>
                  </a:lnTo>
                  <a:lnTo>
                    <a:pt x="1254006" y="1044222"/>
                  </a:lnTo>
                  <a:lnTo>
                    <a:pt x="1325202" y="1067938"/>
                  </a:lnTo>
                  <a:lnTo>
                    <a:pt x="1318011" y="1086264"/>
                  </a:lnTo>
                  <a:lnTo>
                    <a:pt x="1308302" y="1104230"/>
                  </a:lnTo>
                  <a:lnTo>
                    <a:pt x="1302549" y="1113932"/>
                  </a:lnTo>
                  <a:lnTo>
                    <a:pt x="1295717" y="1122197"/>
                  </a:lnTo>
                  <a:lnTo>
                    <a:pt x="1287446" y="1129384"/>
                  </a:lnTo>
                  <a:lnTo>
                    <a:pt x="1279176" y="1137648"/>
                  </a:lnTo>
                  <a:lnTo>
                    <a:pt x="1270906" y="1144835"/>
                  </a:lnTo>
                  <a:lnTo>
                    <a:pt x="1260838" y="1150225"/>
                  </a:lnTo>
                  <a:lnTo>
                    <a:pt x="1249691" y="1155615"/>
                  </a:lnTo>
                  <a:lnTo>
                    <a:pt x="1238903" y="1159927"/>
                  </a:lnTo>
                  <a:lnTo>
                    <a:pt x="1225959" y="1164239"/>
                  </a:lnTo>
                  <a:lnTo>
                    <a:pt x="1212295" y="1166754"/>
                  </a:lnTo>
                  <a:lnTo>
                    <a:pt x="1199709" y="1168192"/>
                  </a:lnTo>
                  <a:lnTo>
                    <a:pt x="1184607" y="1169629"/>
                  </a:lnTo>
                  <a:lnTo>
                    <a:pt x="1167707" y="1168192"/>
                  </a:lnTo>
                  <a:lnTo>
                    <a:pt x="1152245" y="1165317"/>
                  </a:lnTo>
                  <a:lnTo>
                    <a:pt x="1137143" y="1162802"/>
                  </a:lnTo>
                  <a:lnTo>
                    <a:pt x="1123119" y="1157052"/>
                  </a:lnTo>
                  <a:lnTo>
                    <a:pt x="1109096" y="1150225"/>
                  </a:lnTo>
                  <a:lnTo>
                    <a:pt x="1095432" y="1143398"/>
                  </a:lnTo>
                  <a:lnTo>
                    <a:pt x="1084285" y="1133336"/>
                  </a:lnTo>
                  <a:lnTo>
                    <a:pt x="1073138" y="1123634"/>
                  </a:lnTo>
                  <a:lnTo>
                    <a:pt x="1061991" y="1112495"/>
                  </a:lnTo>
                  <a:lnTo>
                    <a:pt x="1053721" y="1099918"/>
                  </a:lnTo>
                  <a:lnTo>
                    <a:pt x="1045091" y="1087701"/>
                  </a:lnTo>
                  <a:lnTo>
                    <a:pt x="1038259" y="1073687"/>
                  </a:lnTo>
                  <a:lnTo>
                    <a:pt x="1033944" y="1058236"/>
                  </a:lnTo>
                  <a:lnTo>
                    <a:pt x="1029988" y="1042784"/>
                  </a:lnTo>
                  <a:lnTo>
                    <a:pt x="1027112" y="1026255"/>
                  </a:lnTo>
                  <a:lnTo>
                    <a:pt x="1027112" y="1009726"/>
                  </a:lnTo>
                  <a:lnTo>
                    <a:pt x="1027112" y="992837"/>
                  </a:lnTo>
                  <a:lnTo>
                    <a:pt x="1029988" y="976307"/>
                  </a:lnTo>
                  <a:lnTo>
                    <a:pt x="1033944" y="960856"/>
                  </a:lnTo>
                  <a:lnTo>
                    <a:pt x="1038259" y="945764"/>
                  </a:lnTo>
                  <a:lnTo>
                    <a:pt x="1045091" y="931750"/>
                  </a:lnTo>
                  <a:lnTo>
                    <a:pt x="1052282" y="919173"/>
                  </a:lnTo>
                  <a:lnTo>
                    <a:pt x="1061991" y="906597"/>
                  </a:lnTo>
                  <a:lnTo>
                    <a:pt x="1071699" y="895457"/>
                  </a:lnTo>
                  <a:lnTo>
                    <a:pt x="1082846" y="885755"/>
                  </a:lnTo>
                  <a:lnTo>
                    <a:pt x="1093993" y="877491"/>
                  </a:lnTo>
                  <a:lnTo>
                    <a:pt x="1108017" y="868867"/>
                  </a:lnTo>
                  <a:lnTo>
                    <a:pt x="1120243" y="862039"/>
                  </a:lnTo>
                  <a:lnTo>
                    <a:pt x="1135704" y="858087"/>
                  </a:lnTo>
                  <a:lnTo>
                    <a:pt x="1151166" y="853775"/>
                  </a:lnTo>
                  <a:lnTo>
                    <a:pt x="1166269" y="852337"/>
                  </a:lnTo>
                  <a:close/>
                  <a:moveTo>
                    <a:pt x="1772457" y="769938"/>
                  </a:moveTo>
                  <a:lnTo>
                    <a:pt x="1846534" y="769938"/>
                  </a:lnTo>
                  <a:lnTo>
                    <a:pt x="1846534" y="860382"/>
                  </a:lnTo>
                  <a:lnTo>
                    <a:pt x="1906227" y="860382"/>
                  </a:lnTo>
                  <a:lnTo>
                    <a:pt x="1906227" y="931728"/>
                  </a:lnTo>
                  <a:lnTo>
                    <a:pt x="1846534" y="931728"/>
                  </a:lnTo>
                  <a:lnTo>
                    <a:pt x="1846534" y="1057485"/>
                  </a:lnTo>
                  <a:lnTo>
                    <a:pt x="1846534" y="1066854"/>
                  </a:lnTo>
                  <a:lnTo>
                    <a:pt x="1847613" y="1074061"/>
                  </a:lnTo>
                  <a:lnTo>
                    <a:pt x="1850489" y="1080907"/>
                  </a:lnTo>
                  <a:lnTo>
                    <a:pt x="1854805" y="1085231"/>
                  </a:lnTo>
                  <a:lnTo>
                    <a:pt x="1860199" y="1088114"/>
                  </a:lnTo>
                  <a:lnTo>
                    <a:pt x="1865952" y="1090636"/>
                  </a:lnTo>
                  <a:lnTo>
                    <a:pt x="1872784" y="1092077"/>
                  </a:lnTo>
                  <a:lnTo>
                    <a:pt x="1881055" y="1092077"/>
                  </a:lnTo>
                  <a:lnTo>
                    <a:pt x="1896518" y="1092077"/>
                  </a:lnTo>
                  <a:lnTo>
                    <a:pt x="1906227" y="1090636"/>
                  </a:lnTo>
                  <a:lnTo>
                    <a:pt x="1906227" y="1157658"/>
                  </a:lnTo>
                  <a:lnTo>
                    <a:pt x="1899395" y="1160541"/>
                  </a:lnTo>
                  <a:lnTo>
                    <a:pt x="1889686" y="1161982"/>
                  </a:lnTo>
                  <a:lnTo>
                    <a:pt x="1877100" y="1164865"/>
                  </a:lnTo>
                  <a:lnTo>
                    <a:pt x="1860199" y="1164865"/>
                  </a:lnTo>
                  <a:lnTo>
                    <a:pt x="1849051" y="1164865"/>
                  </a:lnTo>
                  <a:lnTo>
                    <a:pt x="1839342" y="1163424"/>
                  </a:lnTo>
                  <a:lnTo>
                    <a:pt x="1829633" y="1160541"/>
                  </a:lnTo>
                  <a:lnTo>
                    <a:pt x="1821362" y="1159100"/>
                  </a:lnTo>
                  <a:lnTo>
                    <a:pt x="1813091" y="1154776"/>
                  </a:lnTo>
                  <a:lnTo>
                    <a:pt x="1804461" y="1150812"/>
                  </a:lnTo>
                  <a:lnTo>
                    <a:pt x="1797628" y="1145407"/>
                  </a:lnTo>
                  <a:lnTo>
                    <a:pt x="1790796" y="1139641"/>
                  </a:lnTo>
                  <a:lnTo>
                    <a:pt x="1785042" y="1133876"/>
                  </a:lnTo>
                  <a:lnTo>
                    <a:pt x="1779648" y="1127030"/>
                  </a:lnTo>
                  <a:lnTo>
                    <a:pt x="1775333" y="1118742"/>
                  </a:lnTo>
                  <a:lnTo>
                    <a:pt x="1772457" y="1110454"/>
                  </a:lnTo>
                  <a:lnTo>
                    <a:pt x="1769939" y="1101806"/>
                  </a:lnTo>
                  <a:lnTo>
                    <a:pt x="1767063" y="1092077"/>
                  </a:lnTo>
                  <a:lnTo>
                    <a:pt x="1765624" y="1082348"/>
                  </a:lnTo>
                  <a:lnTo>
                    <a:pt x="1765624" y="1071178"/>
                  </a:lnTo>
                  <a:lnTo>
                    <a:pt x="1765624" y="931728"/>
                  </a:lnTo>
                  <a:lnTo>
                    <a:pt x="1711325" y="931728"/>
                  </a:lnTo>
                  <a:lnTo>
                    <a:pt x="1711325" y="860382"/>
                  </a:lnTo>
                  <a:lnTo>
                    <a:pt x="1726787" y="860382"/>
                  </a:lnTo>
                  <a:lnTo>
                    <a:pt x="1737935" y="859301"/>
                  </a:lnTo>
                  <a:lnTo>
                    <a:pt x="1747644" y="856418"/>
                  </a:lnTo>
                  <a:lnTo>
                    <a:pt x="1754477" y="852094"/>
                  </a:lnTo>
                  <a:lnTo>
                    <a:pt x="1761669" y="846329"/>
                  </a:lnTo>
                  <a:lnTo>
                    <a:pt x="1767063" y="839482"/>
                  </a:lnTo>
                  <a:lnTo>
                    <a:pt x="1769939" y="831195"/>
                  </a:lnTo>
                  <a:lnTo>
                    <a:pt x="1772457" y="821466"/>
                  </a:lnTo>
                  <a:lnTo>
                    <a:pt x="1772457" y="811737"/>
                  </a:lnTo>
                  <a:close/>
                  <a:moveTo>
                    <a:pt x="0" y="727075"/>
                  </a:moveTo>
                  <a:lnTo>
                    <a:pt x="271101" y="727075"/>
                  </a:lnTo>
                  <a:lnTo>
                    <a:pt x="271101" y="806493"/>
                  </a:lnTo>
                  <a:lnTo>
                    <a:pt x="84110" y="806493"/>
                  </a:lnTo>
                  <a:lnTo>
                    <a:pt x="84110" y="905318"/>
                  </a:lnTo>
                  <a:lnTo>
                    <a:pt x="253051" y="905318"/>
                  </a:lnTo>
                  <a:lnTo>
                    <a:pt x="253051" y="980424"/>
                  </a:lnTo>
                  <a:lnTo>
                    <a:pt x="84110" y="980424"/>
                  </a:lnTo>
                  <a:lnTo>
                    <a:pt x="84110" y="1080685"/>
                  </a:lnTo>
                  <a:lnTo>
                    <a:pt x="271101" y="1080685"/>
                  </a:lnTo>
                  <a:lnTo>
                    <a:pt x="271101" y="1160104"/>
                  </a:lnTo>
                  <a:lnTo>
                    <a:pt x="0" y="1160104"/>
                  </a:lnTo>
                  <a:close/>
                  <a:moveTo>
                    <a:pt x="545916" y="719138"/>
                  </a:moveTo>
                  <a:lnTo>
                    <a:pt x="625412" y="719138"/>
                  </a:lnTo>
                  <a:lnTo>
                    <a:pt x="625412" y="1106843"/>
                  </a:lnTo>
                  <a:lnTo>
                    <a:pt x="626851" y="1137441"/>
                  </a:lnTo>
                  <a:lnTo>
                    <a:pt x="628290" y="1161201"/>
                  </a:lnTo>
                  <a:lnTo>
                    <a:pt x="550233" y="1161201"/>
                  </a:lnTo>
                  <a:lnTo>
                    <a:pt x="548794" y="1147161"/>
                  </a:lnTo>
                  <a:lnTo>
                    <a:pt x="547355" y="1126282"/>
                  </a:lnTo>
                  <a:lnTo>
                    <a:pt x="541959" y="1134562"/>
                  </a:lnTo>
                  <a:lnTo>
                    <a:pt x="534765" y="1143201"/>
                  </a:lnTo>
                  <a:lnTo>
                    <a:pt x="526492" y="1150041"/>
                  </a:lnTo>
                  <a:lnTo>
                    <a:pt x="515341" y="1156881"/>
                  </a:lnTo>
                  <a:lnTo>
                    <a:pt x="504190" y="1161201"/>
                  </a:lnTo>
                  <a:lnTo>
                    <a:pt x="491600" y="1165520"/>
                  </a:lnTo>
                  <a:lnTo>
                    <a:pt x="477931" y="1168040"/>
                  </a:lnTo>
                  <a:lnTo>
                    <a:pt x="463902" y="1168040"/>
                  </a:lnTo>
                  <a:lnTo>
                    <a:pt x="448794" y="1168040"/>
                  </a:lnTo>
                  <a:lnTo>
                    <a:pt x="433327" y="1165520"/>
                  </a:lnTo>
                  <a:lnTo>
                    <a:pt x="417859" y="1161201"/>
                  </a:lnTo>
                  <a:lnTo>
                    <a:pt x="405269" y="1156881"/>
                  </a:lnTo>
                  <a:lnTo>
                    <a:pt x="391600" y="1150041"/>
                  </a:lnTo>
                  <a:lnTo>
                    <a:pt x="380089" y="1143201"/>
                  </a:lnTo>
                  <a:lnTo>
                    <a:pt x="369298" y="1133122"/>
                  </a:lnTo>
                  <a:lnTo>
                    <a:pt x="358147" y="1123402"/>
                  </a:lnTo>
                  <a:lnTo>
                    <a:pt x="349514" y="1112242"/>
                  </a:lnTo>
                  <a:lnTo>
                    <a:pt x="341241" y="1099643"/>
                  </a:lnTo>
                  <a:lnTo>
                    <a:pt x="334406" y="1087403"/>
                  </a:lnTo>
                  <a:lnTo>
                    <a:pt x="328651" y="1073364"/>
                  </a:lnTo>
                  <a:lnTo>
                    <a:pt x="323255" y="1059325"/>
                  </a:lnTo>
                  <a:lnTo>
                    <a:pt x="320377" y="1042765"/>
                  </a:lnTo>
                  <a:lnTo>
                    <a:pt x="317500" y="1027286"/>
                  </a:lnTo>
                  <a:lnTo>
                    <a:pt x="317500" y="1010727"/>
                  </a:lnTo>
                  <a:lnTo>
                    <a:pt x="317500" y="993807"/>
                  </a:lnTo>
                  <a:lnTo>
                    <a:pt x="320377" y="978688"/>
                  </a:lnTo>
                  <a:lnTo>
                    <a:pt x="323255" y="963208"/>
                  </a:lnTo>
                  <a:lnTo>
                    <a:pt x="327212" y="949169"/>
                  </a:lnTo>
                  <a:lnTo>
                    <a:pt x="332967" y="935129"/>
                  </a:lnTo>
                  <a:lnTo>
                    <a:pt x="340162" y="921450"/>
                  </a:lnTo>
                  <a:lnTo>
                    <a:pt x="348075" y="910290"/>
                  </a:lnTo>
                  <a:lnTo>
                    <a:pt x="358147" y="899131"/>
                  </a:lnTo>
                  <a:lnTo>
                    <a:pt x="367859" y="889411"/>
                  </a:lnTo>
                  <a:lnTo>
                    <a:pt x="379010" y="879692"/>
                  </a:lnTo>
                  <a:lnTo>
                    <a:pt x="390161" y="872492"/>
                  </a:lnTo>
                  <a:lnTo>
                    <a:pt x="402392" y="865652"/>
                  </a:lnTo>
                  <a:lnTo>
                    <a:pt x="416420" y="860252"/>
                  </a:lnTo>
                  <a:lnTo>
                    <a:pt x="430449" y="857373"/>
                  </a:lnTo>
                  <a:lnTo>
                    <a:pt x="445917" y="854493"/>
                  </a:lnTo>
                  <a:lnTo>
                    <a:pt x="461024" y="853053"/>
                  </a:lnTo>
                  <a:lnTo>
                    <a:pt x="479370" y="854493"/>
                  </a:lnTo>
                  <a:lnTo>
                    <a:pt x="494478" y="857373"/>
                  </a:lnTo>
                  <a:lnTo>
                    <a:pt x="508506" y="861332"/>
                  </a:lnTo>
                  <a:lnTo>
                    <a:pt x="519657" y="865652"/>
                  </a:lnTo>
                  <a:lnTo>
                    <a:pt x="529370" y="872492"/>
                  </a:lnTo>
                  <a:lnTo>
                    <a:pt x="536204" y="878252"/>
                  </a:lnTo>
                  <a:lnTo>
                    <a:pt x="541959" y="885091"/>
                  </a:lnTo>
                  <a:lnTo>
                    <a:pt x="545916" y="890851"/>
                  </a:lnTo>
                  <a:close/>
                  <a:moveTo>
                    <a:pt x="1992630" y="711200"/>
                  </a:moveTo>
                  <a:lnTo>
                    <a:pt x="2002274" y="711200"/>
                  </a:lnTo>
                  <a:lnTo>
                    <a:pt x="2013347" y="711200"/>
                  </a:lnTo>
                  <a:lnTo>
                    <a:pt x="2022991" y="715520"/>
                  </a:lnTo>
                  <a:lnTo>
                    <a:pt x="2031563" y="719480"/>
                  </a:lnTo>
                  <a:lnTo>
                    <a:pt x="2038350" y="725239"/>
                  </a:lnTo>
                  <a:lnTo>
                    <a:pt x="2043707" y="733519"/>
                  </a:lnTo>
                  <a:lnTo>
                    <a:pt x="2049422" y="741799"/>
                  </a:lnTo>
                  <a:lnTo>
                    <a:pt x="2052280" y="751518"/>
                  </a:lnTo>
                  <a:lnTo>
                    <a:pt x="2052280" y="761238"/>
                  </a:lnTo>
                  <a:lnTo>
                    <a:pt x="2052280" y="771318"/>
                  </a:lnTo>
                  <a:lnTo>
                    <a:pt x="2049422" y="781037"/>
                  </a:lnTo>
                  <a:lnTo>
                    <a:pt x="2043707" y="789317"/>
                  </a:lnTo>
                  <a:lnTo>
                    <a:pt x="2038350" y="796157"/>
                  </a:lnTo>
                  <a:lnTo>
                    <a:pt x="2031563" y="801916"/>
                  </a:lnTo>
                  <a:lnTo>
                    <a:pt x="2022991" y="807316"/>
                  </a:lnTo>
                  <a:lnTo>
                    <a:pt x="2013347" y="810196"/>
                  </a:lnTo>
                  <a:lnTo>
                    <a:pt x="2002274" y="810196"/>
                  </a:lnTo>
                  <a:lnTo>
                    <a:pt x="1992630" y="810196"/>
                  </a:lnTo>
                  <a:lnTo>
                    <a:pt x="1982986" y="807316"/>
                  </a:lnTo>
                  <a:lnTo>
                    <a:pt x="1974770" y="801916"/>
                  </a:lnTo>
                  <a:lnTo>
                    <a:pt x="1967627" y="796157"/>
                  </a:lnTo>
                  <a:lnTo>
                    <a:pt x="1962269" y="789317"/>
                  </a:lnTo>
                  <a:lnTo>
                    <a:pt x="1956554" y="781037"/>
                  </a:lnTo>
                  <a:lnTo>
                    <a:pt x="1954053" y="771318"/>
                  </a:lnTo>
                  <a:lnTo>
                    <a:pt x="1952625" y="761238"/>
                  </a:lnTo>
                  <a:lnTo>
                    <a:pt x="1954053" y="751518"/>
                  </a:lnTo>
                  <a:lnTo>
                    <a:pt x="1956554" y="741799"/>
                  </a:lnTo>
                  <a:lnTo>
                    <a:pt x="1962269" y="733519"/>
                  </a:lnTo>
                  <a:lnTo>
                    <a:pt x="1967627" y="725239"/>
                  </a:lnTo>
                  <a:lnTo>
                    <a:pt x="1974770" y="719480"/>
                  </a:lnTo>
                  <a:lnTo>
                    <a:pt x="1982986" y="715520"/>
                  </a:lnTo>
                  <a:close/>
                  <a:moveTo>
                    <a:pt x="3528542" y="213880"/>
                  </a:moveTo>
                  <a:lnTo>
                    <a:pt x="3513032" y="215322"/>
                  </a:lnTo>
                  <a:lnTo>
                    <a:pt x="3498964" y="219647"/>
                  </a:lnTo>
                  <a:lnTo>
                    <a:pt x="3487782" y="225054"/>
                  </a:lnTo>
                  <a:lnTo>
                    <a:pt x="3476961" y="235146"/>
                  </a:lnTo>
                  <a:lnTo>
                    <a:pt x="3468304" y="244878"/>
                  </a:lnTo>
                  <a:lnTo>
                    <a:pt x="3461450" y="258574"/>
                  </a:lnTo>
                  <a:lnTo>
                    <a:pt x="3457122" y="272631"/>
                  </a:lnTo>
                  <a:lnTo>
                    <a:pt x="3456040" y="289572"/>
                  </a:lnTo>
                  <a:lnTo>
                    <a:pt x="3457122" y="306151"/>
                  </a:lnTo>
                  <a:lnTo>
                    <a:pt x="3461450" y="321650"/>
                  </a:lnTo>
                  <a:lnTo>
                    <a:pt x="3466861" y="333905"/>
                  </a:lnTo>
                  <a:lnTo>
                    <a:pt x="3476961" y="345078"/>
                  </a:lnTo>
                  <a:lnTo>
                    <a:pt x="3486700" y="355171"/>
                  </a:lnTo>
                  <a:lnTo>
                    <a:pt x="3498964" y="360577"/>
                  </a:lnTo>
                  <a:lnTo>
                    <a:pt x="3513032" y="364542"/>
                  </a:lnTo>
                  <a:lnTo>
                    <a:pt x="3528542" y="365984"/>
                  </a:lnTo>
                  <a:lnTo>
                    <a:pt x="3542249" y="364542"/>
                  </a:lnTo>
                  <a:lnTo>
                    <a:pt x="3556317" y="360577"/>
                  </a:lnTo>
                  <a:lnTo>
                    <a:pt x="3568942" y="353729"/>
                  </a:lnTo>
                  <a:lnTo>
                    <a:pt x="3578681" y="345078"/>
                  </a:lnTo>
                  <a:lnTo>
                    <a:pt x="3586977" y="333905"/>
                  </a:lnTo>
                  <a:lnTo>
                    <a:pt x="3594192" y="321650"/>
                  </a:lnTo>
                  <a:lnTo>
                    <a:pt x="3598159" y="306151"/>
                  </a:lnTo>
                  <a:lnTo>
                    <a:pt x="3599602" y="289572"/>
                  </a:lnTo>
                  <a:lnTo>
                    <a:pt x="3596717" y="272631"/>
                  </a:lnTo>
                  <a:lnTo>
                    <a:pt x="3594192" y="258574"/>
                  </a:lnTo>
                  <a:lnTo>
                    <a:pt x="3586977" y="244878"/>
                  </a:lnTo>
                  <a:lnTo>
                    <a:pt x="3578681" y="235146"/>
                  </a:lnTo>
                  <a:lnTo>
                    <a:pt x="3567499" y="225054"/>
                  </a:lnTo>
                  <a:lnTo>
                    <a:pt x="3554874" y="219647"/>
                  </a:lnTo>
                  <a:lnTo>
                    <a:pt x="3542249" y="215322"/>
                  </a:lnTo>
                  <a:close/>
                  <a:moveTo>
                    <a:pt x="1906161" y="213328"/>
                  </a:moveTo>
                  <a:lnTo>
                    <a:pt x="1892096" y="217638"/>
                  </a:lnTo>
                  <a:lnTo>
                    <a:pt x="1879474" y="224462"/>
                  </a:lnTo>
                  <a:lnTo>
                    <a:pt x="1868655" y="234519"/>
                  </a:lnTo>
                  <a:lnTo>
                    <a:pt x="1858558" y="246730"/>
                  </a:lnTo>
                  <a:lnTo>
                    <a:pt x="1854591" y="253914"/>
                  </a:lnTo>
                  <a:lnTo>
                    <a:pt x="1851706" y="260738"/>
                  </a:lnTo>
                  <a:lnTo>
                    <a:pt x="1848821" y="268999"/>
                  </a:lnTo>
                  <a:lnTo>
                    <a:pt x="1846296" y="278696"/>
                  </a:lnTo>
                  <a:lnTo>
                    <a:pt x="1846296" y="287316"/>
                  </a:lnTo>
                  <a:lnTo>
                    <a:pt x="1844854" y="298450"/>
                  </a:lnTo>
                  <a:lnTo>
                    <a:pt x="1846296" y="308147"/>
                  </a:lnTo>
                  <a:lnTo>
                    <a:pt x="1846296" y="317845"/>
                  </a:lnTo>
                  <a:lnTo>
                    <a:pt x="1848821" y="326105"/>
                  </a:lnTo>
                  <a:lnTo>
                    <a:pt x="1851706" y="334366"/>
                  </a:lnTo>
                  <a:lnTo>
                    <a:pt x="1854591" y="342986"/>
                  </a:lnTo>
                  <a:lnTo>
                    <a:pt x="1858558" y="349810"/>
                  </a:lnTo>
                  <a:lnTo>
                    <a:pt x="1868655" y="362381"/>
                  </a:lnTo>
                  <a:lnTo>
                    <a:pt x="1879474" y="370642"/>
                  </a:lnTo>
                  <a:lnTo>
                    <a:pt x="1892096" y="377825"/>
                  </a:lnTo>
                  <a:lnTo>
                    <a:pt x="1906161" y="381776"/>
                  </a:lnTo>
                  <a:lnTo>
                    <a:pt x="1921668" y="383212"/>
                  </a:lnTo>
                  <a:lnTo>
                    <a:pt x="1935372" y="381776"/>
                  </a:lnTo>
                  <a:lnTo>
                    <a:pt x="1950879" y="377825"/>
                  </a:lnTo>
                  <a:lnTo>
                    <a:pt x="1963501" y="370642"/>
                  </a:lnTo>
                  <a:lnTo>
                    <a:pt x="1974681" y="362381"/>
                  </a:lnTo>
                  <a:lnTo>
                    <a:pt x="1984418" y="349810"/>
                  </a:lnTo>
                  <a:lnTo>
                    <a:pt x="1988385" y="342986"/>
                  </a:lnTo>
                  <a:lnTo>
                    <a:pt x="1991270" y="335803"/>
                  </a:lnTo>
                  <a:lnTo>
                    <a:pt x="1994155" y="327542"/>
                  </a:lnTo>
                  <a:lnTo>
                    <a:pt x="1997040" y="317845"/>
                  </a:lnTo>
                  <a:lnTo>
                    <a:pt x="1997040" y="308147"/>
                  </a:lnTo>
                  <a:lnTo>
                    <a:pt x="1998483" y="298450"/>
                  </a:lnTo>
                  <a:lnTo>
                    <a:pt x="1997040" y="287316"/>
                  </a:lnTo>
                  <a:lnTo>
                    <a:pt x="1997040" y="278696"/>
                  </a:lnTo>
                  <a:lnTo>
                    <a:pt x="1994155" y="268999"/>
                  </a:lnTo>
                  <a:lnTo>
                    <a:pt x="1991270" y="260738"/>
                  </a:lnTo>
                  <a:lnTo>
                    <a:pt x="1988385" y="253914"/>
                  </a:lnTo>
                  <a:lnTo>
                    <a:pt x="1984418" y="246730"/>
                  </a:lnTo>
                  <a:lnTo>
                    <a:pt x="1974681" y="234519"/>
                  </a:lnTo>
                  <a:lnTo>
                    <a:pt x="1963501" y="224462"/>
                  </a:lnTo>
                  <a:lnTo>
                    <a:pt x="1950879" y="217638"/>
                  </a:lnTo>
                  <a:lnTo>
                    <a:pt x="1935372" y="213328"/>
                  </a:lnTo>
                  <a:lnTo>
                    <a:pt x="1921668" y="213328"/>
                  </a:lnTo>
                  <a:close/>
                  <a:moveTo>
                    <a:pt x="716756" y="209377"/>
                  </a:moveTo>
                  <a:lnTo>
                    <a:pt x="701263" y="210814"/>
                  </a:lnTo>
                  <a:lnTo>
                    <a:pt x="687211" y="216202"/>
                  </a:lnTo>
                  <a:lnTo>
                    <a:pt x="674601" y="223026"/>
                  </a:lnTo>
                  <a:lnTo>
                    <a:pt x="663792" y="233082"/>
                  </a:lnTo>
                  <a:lnTo>
                    <a:pt x="653704" y="245294"/>
                  </a:lnTo>
                  <a:lnTo>
                    <a:pt x="648299" y="260738"/>
                  </a:lnTo>
                  <a:lnTo>
                    <a:pt x="643976" y="277259"/>
                  </a:lnTo>
                  <a:lnTo>
                    <a:pt x="642535" y="297013"/>
                  </a:lnTo>
                  <a:lnTo>
                    <a:pt x="643976" y="316408"/>
                  </a:lnTo>
                  <a:lnTo>
                    <a:pt x="648299" y="332930"/>
                  </a:lnTo>
                  <a:lnTo>
                    <a:pt x="653704" y="348374"/>
                  </a:lnTo>
                  <a:lnTo>
                    <a:pt x="663792" y="362381"/>
                  </a:lnTo>
                  <a:lnTo>
                    <a:pt x="674601" y="372078"/>
                  </a:lnTo>
                  <a:lnTo>
                    <a:pt x="687211" y="380339"/>
                  </a:lnTo>
                  <a:lnTo>
                    <a:pt x="694417" y="383212"/>
                  </a:lnTo>
                  <a:lnTo>
                    <a:pt x="701263" y="384649"/>
                  </a:lnTo>
                  <a:lnTo>
                    <a:pt x="709550" y="386086"/>
                  </a:lnTo>
                  <a:lnTo>
                    <a:pt x="716756" y="386086"/>
                  </a:lnTo>
                  <a:lnTo>
                    <a:pt x="731888" y="384649"/>
                  </a:lnTo>
                  <a:lnTo>
                    <a:pt x="747381" y="380339"/>
                  </a:lnTo>
                  <a:lnTo>
                    <a:pt x="759631" y="372078"/>
                  </a:lnTo>
                  <a:lnTo>
                    <a:pt x="769719" y="362381"/>
                  </a:lnTo>
                  <a:lnTo>
                    <a:pt x="779447" y="349810"/>
                  </a:lnTo>
                  <a:lnTo>
                    <a:pt x="784852" y="334366"/>
                  </a:lnTo>
                  <a:lnTo>
                    <a:pt x="789176" y="316408"/>
                  </a:lnTo>
                  <a:lnTo>
                    <a:pt x="790617" y="297013"/>
                  </a:lnTo>
                  <a:lnTo>
                    <a:pt x="789176" y="277259"/>
                  </a:lnTo>
                  <a:lnTo>
                    <a:pt x="786293" y="260738"/>
                  </a:lnTo>
                  <a:lnTo>
                    <a:pt x="779447" y="245294"/>
                  </a:lnTo>
                  <a:lnTo>
                    <a:pt x="769719" y="233082"/>
                  </a:lnTo>
                  <a:lnTo>
                    <a:pt x="759631" y="223026"/>
                  </a:lnTo>
                  <a:lnTo>
                    <a:pt x="747381" y="216202"/>
                  </a:lnTo>
                  <a:lnTo>
                    <a:pt x="733329" y="210814"/>
                  </a:lnTo>
                  <a:close/>
                  <a:moveTo>
                    <a:pt x="2890956" y="149083"/>
                  </a:moveTo>
                  <a:lnTo>
                    <a:pt x="2972752" y="149083"/>
                  </a:lnTo>
                  <a:lnTo>
                    <a:pt x="2972752" y="450490"/>
                  </a:lnTo>
                  <a:lnTo>
                    <a:pt x="2890956" y="450490"/>
                  </a:lnTo>
                  <a:close/>
                  <a:moveTo>
                    <a:pt x="2299555" y="146050"/>
                  </a:moveTo>
                  <a:lnTo>
                    <a:pt x="2318977" y="147132"/>
                  </a:lnTo>
                  <a:lnTo>
                    <a:pt x="2318977" y="229735"/>
                  </a:lnTo>
                  <a:lnTo>
                    <a:pt x="2305310" y="228292"/>
                  </a:lnTo>
                  <a:lnTo>
                    <a:pt x="2293801" y="226849"/>
                  </a:lnTo>
                  <a:lnTo>
                    <a:pt x="2278695" y="228292"/>
                  </a:lnTo>
                  <a:lnTo>
                    <a:pt x="2264667" y="231177"/>
                  </a:lnTo>
                  <a:lnTo>
                    <a:pt x="2251000" y="236588"/>
                  </a:lnTo>
                  <a:lnTo>
                    <a:pt x="2245245" y="240917"/>
                  </a:lnTo>
                  <a:lnTo>
                    <a:pt x="2239491" y="245245"/>
                  </a:lnTo>
                  <a:lnTo>
                    <a:pt x="2234096" y="250656"/>
                  </a:lnTo>
                  <a:lnTo>
                    <a:pt x="2229780" y="256066"/>
                  </a:lnTo>
                  <a:lnTo>
                    <a:pt x="2225823" y="263281"/>
                  </a:lnTo>
                  <a:lnTo>
                    <a:pt x="2222946" y="271577"/>
                  </a:lnTo>
                  <a:lnTo>
                    <a:pt x="2220069" y="279873"/>
                  </a:lnTo>
                  <a:lnTo>
                    <a:pt x="2218630" y="289973"/>
                  </a:lnTo>
                  <a:lnTo>
                    <a:pt x="2217191" y="301155"/>
                  </a:lnTo>
                  <a:lnTo>
                    <a:pt x="2216112" y="311976"/>
                  </a:lnTo>
                  <a:lnTo>
                    <a:pt x="2216112" y="450489"/>
                  </a:lnTo>
                  <a:lnTo>
                    <a:pt x="2135187" y="450489"/>
                  </a:lnTo>
                  <a:lnTo>
                    <a:pt x="2135187" y="148575"/>
                  </a:lnTo>
                  <a:lnTo>
                    <a:pt x="2214674" y="148575"/>
                  </a:lnTo>
                  <a:lnTo>
                    <a:pt x="2214674" y="193303"/>
                  </a:lnTo>
                  <a:lnTo>
                    <a:pt x="2221507" y="179596"/>
                  </a:lnTo>
                  <a:lnTo>
                    <a:pt x="2231218" y="169496"/>
                  </a:lnTo>
                  <a:lnTo>
                    <a:pt x="2242368" y="161200"/>
                  </a:lnTo>
                  <a:lnTo>
                    <a:pt x="2253518" y="155789"/>
                  </a:lnTo>
                  <a:lnTo>
                    <a:pt x="2266106" y="151461"/>
                  </a:lnTo>
                  <a:lnTo>
                    <a:pt x="2278695" y="148575"/>
                  </a:lnTo>
                  <a:lnTo>
                    <a:pt x="2289844" y="147132"/>
                  </a:lnTo>
                  <a:close/>
                  <a:moveTo>
                    <a:pt x="513298" y="146050"/>
                  </a:moveTo>
                  <a:lnTo>
                    <a:pt x="533041" y="147132"/>
                  </a:lnTo>
                  <a:lnTo>
                    <a:pt x="533041" y="229735"/>
                  </a:lnTo>
                  <a:lnTo>
                    <a:pt x="519041" y="228292"/>
                  </a:lnTo>
                  <a:lnTo>
                    <a:pt x="507913" y="226849"/>
                  </a:lnTo>
                  <a:lnTo>
                    <a:pt x="492478" y="228292"/>
                  </a:lnTo>
                  <a:lnTo>
                    <a:pt x="478837" y="231177"/>
                  </a:lnTo>
                  <a:lnTo>
                    <a:pt x="464837" y="236588"/>
                  </a:lnTo>
                  <a:lnTo>
                    <a:pt x="459094" y="240917"/>
                  </a:lnTo>
                  <a:lnTo>
                    <a:pt x="453709" y="245245"/>
                  </a:lnTo>
                  <a:lnTo>
                    <a:pt x="449402" y="250656"/>
                  </a:lnTo>
                  <a:lnTo>
                    <a:pt x="444017" y="256066"/>
                  </a:lnTo>
                  <a:lnTo>
                    <a:pt x="439709" y="263281"/>
                  </a:lnTo>
                  <a:lnTo>
                    <a:pt x="436838" y="271577"/>
                  </a:lnTo>
                  <a:lnTo>
                    <a:pt x="433966" y="279873"/>
                  </a:lnTo>
                  <a:lnTo>
                    <a:pt x="432889" y="289973"/>
                  </a:lnTo>
                  <a:lnTo>
                    <a:pt x="431453" y="301155"/>
                  </a:lnTo>
                  <a:lnTo>
                    <a:pt x="431453" y="311976"/>
                  </a:lnTo>
                  <a:lnTo>
                    <a:pt x="431453" y="450489"/>
                  </a:lnTo>
                  <a:lnTo>
                    <a:pt x="349250" y="450489"/>
                  </a:lnTo>
                  <a:lnTo>
                    <a:pt x="349250" y="148575"/>
                  </a:lnTo>
                  <a:lnTo>
                    <a:pt x="428581" y="148575"/>
                  </a:lnTo>
                  <a:lnTo>
                    <a:pt x="428581" y="193303"/>
                  </a:lnTo>
                  <a:lnTo>
                    <a:pt x="435402" y="179596"/>
                  </a:lnTo>
                  <a:lnTo>
                    <a:pt x="445453" y="169496"/>
                  </a:lnTo>
                  <a:lnTo>
                    <a:pt x="456222" y="161200"/>
                  </a:lnTo>
                  <a:lnTo>
                    <a:pt x="467709" y="155789"/>
                  </a:lnTo>
                  <a:lnTo>
                    <a:pt x="479914" y="151461"/>
                  </a:lnTo>
                  <a:lnTo>
                    <a:pt x="492478" y="148575"/>
                  </a:lnTo>
                  <a:lnTo>
                    <a:pt x="503606" y="147132"/>
                  </a:lnTo>
                  <a:close/>
                  <a:moveTo>
                    <a:pt x="3514475" y="142875"/>
                  </a:moveTo>
                  <a:lnTo>
                    <a:pt x="3531428" y="144317"/>
                  </a:lnTo>
                  <a:lnTo>
                    <a:pt x="3546578" y="146840"/>
                  </a:lnTo>
                  <a:lnTo>
                    <a:pt x="3559203" y="151165"/>
                  </a:lnTo>
                  <a:lnTo>
                    <a:pt x="3570385" y="155490"/>
                  </a:lnTo>
                  <a:lnTo>
                    <a:pt x="3580124" y="162338"/>
                  </a:lnTo>
                  <a:lnTo>
                    <a:pt x="3588420" y="169187"/>
                  </a:lnTo>
                  <a:lnTo>
                    <a:pt x="3595634" y="176395"/>
                  </a:lnTo>
                  <a:lnTo>
                    <a:pt x="3599602" y="183243"/>
                  </a:lnTo>
                  <a:lnTo>
                    <a:pt x="3599602" y="148281"/>
                  </a:lnTo>
                  <a:lnTo>
                    <a:pt x="3677876" y="148281"/>
                  </a:lnTo>
                  <a:lnTo>
                    <a:pt x="3677876" y="416444"/>
                  </a:lnTo>
                  <a:lnTo>
                    <a:pt x="3677876" y="431943"/>
                  </a:lnTo>
                  <a:lnTo>
                    <a:pt x="3674991" y="447081"/>
                  </a:lnTo>
                  <a:lnTo>
                    <a:pt x="3673908" y="462580"/>
                  </a:lnTo>
                  <a:lnTo>
                    <a:pt x="3669580" y="476276"/>
                  </a:lnTo>
                  <a:lnTo>
                    <a:pt x="3663809" y="490333"/>
                  </a:lnTo>
                  <a:lnTo>
                    <a:pt x="3658398" y="502948"/>
                  </a:lnTo>
                  <a:lnTo>
                    <a:pt x="3650102" y="515564"/>
                  </a:lnTo>
                  <a:lnTo>
                    <a:pt x="3641445" y="526737"/>
                  </a:lnTo>
                  <a:lnTo>
                    <a:pt x="3631705" y="536469"/>
                  </a:lnTo>
                  <a:lnTo>
                    <a:pt x="3619441" y="546201"/>
                  </a:lnTo>
                  <a:lnTo>
                    <a:pt x="3606456" y="554491"/>
                  </a:lnTo>
                  <a:lnTo>
                    <a:pt x="3592749" y="561699"/>
                  </a:lnTo>
                  <a:lnTo>
                    <a:pt x="3577238" y="567106"/>
                  </a:lnTo>
                  <a:lnTo>
                    <a:pt x="3559203" y="571431"/>
                  </a:lnTo>
                  <a:lnTo>
                    <a:pt x="3541167" y="574314"/>
                  </a:lnTo>
                  <a:lnTo>
                    <a:pt x="3519885" y="574314"/>
                  </a:lnTo>
                  <a:lnTo>
                    <a:pt x="3504735" y="574314"/>
                  </a:lnTo>
                  <a:lnTo>
                    <a:pt x="3490668" y="572873"/>
                  </a:lnTo>
                  <a:lnTo>
                    <a:pt x="3476961" y="569989"/>
                  </a:lnTo>
                  <a:lnTo>
                    <a:pt x="3463975" y="565664"/>
                  </a:lnTo>
                  <a:lnTo>
                    <a:pt x="3451711" y="561699"/>
                  </a:lnTo>
                  <a:lnTo>
                    <a:pt x="3440529" y="555932"/>
                  </a:lnTo>
                  <a:lnTo>
                    <a:pt x="3429347" y="549084"/>
                  </a:lnTo>
                  <a:lnTo>
                    <a:pt x="3419608" y="541875"/>
                  </a:lnTo>
                  <a:lnTo>
                    <a:pt x="3409508" y="533585"/>
                  </a:lnTo>
                  <a:lnTo>
                    <a:pt x="3402655" y="525295"/>
                  </a:lnTo>
                  <a:lnTo>
                    <a:pt x="3394358" y="517005"/>
                  </a:lnTo>
                  <a:lnTo>
                    <a:pt x="3388948" y="506913"/>
                  </a:lnTo>
                  <a:lnTo>
                    <a:pt x="3383176" y="497542"/>
                  </a:lnTo>
                  <a:lnTo>
                    <a:pt x="3378848" y="487450"/>
                  </a:lnTo>
                  <a:lnTo>
                    <a:pt x="3376323" y="476276"/>
                  </a:lnTo>
                  <a:lnTo>
                    <a:pt x="3373437" y="465463"/>
                  </a:lnTo>
                  <a:lnTo>
                    <a:pt x="3447383" y="445639"/>
                  </a:lnTo>
                  <a:lnTo>
                    <a:pt x="3450268" y="458255"/>
                  </a:lnTo>
                  <a:lnTo>
                    <a:pt x="3456040" y="469428"/>
                  </a:lnTo>
                  <a:lnTo>
                    <a:pt x="3461450" y="479160"/>
                  </a:lnTo>
                  <a:lnTo>
                    <a:pt x="3469747" y="487450"/>
                  </a:lnTo>
                  <a:lnTo>
                    <a:pt x="3479486" y="493217"/>
                  </a:lnTo>
                  <a:lnTo>
                    <a:pt x="3490668" y="498623"/>
                  </a:lnTo>
                  <a:lnTo>
                    <a:pt x="3503293" y="501507"/>
                  </a:lnTo>
                  <a:lnTo>
                    <a:pt x="3517360" y="502948"/>
                  </a:lnTo>
                  <a:lnTo>
                    <a:pt x="3535396" y="501507"/>
                  </a:lnTo>
                  <a:lnTo>
                    <a:pt x="3551988" y="498623"/>
                  </a:lnTo>
                  <a:lnTo>
                    <a:pt x="3566056" y="491775"/>
                  </a:lnTo>
                  <a:lnTo>
                    <a:pt x="3571828" y="487450"/>
                  </a:lnTo>
                  <a:lnTo>
                    <a:pt x="3577238" y="483485"/>
                  </a:lnTo>
                  <a:lnTo>
                    <a:pt x="3581567" y="477718"/>
                  </a:lnTo>
                  <a:lnTo>
                    <a:pt x="3585895" y="470870"/>
                  </a:lnTo>
                  <a:lnTo>
                    <a:pt x="3589863" y="464022"/>
                  </a:lnTo>
                  <a:lnTo>
                    <a:pt x="3592749" y="456813"/>
                  </a:lnTo>
                  <a:lnTo>
                    <a:pt x="3596717" y="440233"/>
                  </a:lnTo>
                  <a:lnTo>
                    <a:pt x="3598159" y="419328"/>
                  </a:lnTo>
                  <a:lnTo>
                    <a:pt x="3598159" y="396981"/>
                  </a:lnTo>
                  <a:lnTo>
                    <a:pt x="3592749" y="405271"/>
                  </a:lnTo>
                  <a:lnTo>
                    <a:pt x="3585895" y="412119"/>
                  </a:lnTo>
                  <a:lnTo>
                    <a:pt x="3577238" y="417886"/>
                  </a:lnTo>
                  <a:lnTo>
                    <a:pt x="3567499" y="423293"/>
                  </a:lnTo>
                  <a:lnTo>
                    <a:pt x="3556317" y="429060"/>
                  </a:lnTo>
                  <a:lnTo>
                    <a:pt x="3543692" y="433024"/>
                  </a:lnTo>
                  <a:lnTo>
                    <a:pt x="3529985" y="434466"/>
                  </a:lnTo>
                  <a:lnTo>
                    <a:pt x="3514475" y="435908"/>
                  </a:lnTo>
                  <a:lnTo>
                    <a:pt x="3498964" y="434466"/>
                  </a:lnTo>
                  <a:lnTo>
                    <a:pt x="3485257" y="433024"/>
                  </a:lnTo>
                  <a:lnTo>
                    <a:pt x="3471189" y="429060"/>
                  </a:lnTo>
                  <a:lnTo>
                    <a:pt x="3458565" y="424734"/>
                  </a:lnTo>
                  <a:lnTo>
                    <a:pt x="3445940" y="419328"/>
                  </a:lnTo>
                  <a:lnTo>
                    <a:pt x="3434758" y="412119"/>
                  </a:lnTo>
                  <a:lnTo>
                    <a:pt x="3423936" y="403829"/>
                  </a:lnTo>
                  <a:lnTo>
                    <a:pt x="3413837" y="394097"/>
                  </a:lnTo>
                  <a:lnTo>
                    <a:pt x="3405540" y="384366"/>
                  </a:lnTo>
                  <a:lnTo>
                    <a:pt x="3397244" y="373192"/>
                  </a:lnTo>
                  <a:lnTo>
                    <a:pt x="3390030" y="360577"/>
                  </a:lnTo>
                  <a:lnTo>
                    <a:pt x="3384619" y="347962"/>
                  </a:lnTo>
                  <a:lnTo>
                    <a:pt x="3380290" y="333905"/>
                  </a:lnTo>
                  <a:lnTo>
                    <a:pt x="3376323" y="320208"/>
                  </a:lnTo>
                  <a:lnTo>
                    <a:pt x="3374880" y="304710"/>
                  </a:lnTo>
                  <a:lnTo>
                    <a:pt x="3373437" y="289572"/>
                  </a:lnTo>
                  <a:lnTo>
                    <a:pt x="3374880" y="275515"/>
                  </a:lnTo>
                  <a:lnTo>
                    <a:pt x="3376323" y="260016"/>
                  </a:lnTo>
                  <a:lnTo>
                    <a:pt x="3380290" y="245959"/>
                  </a:lnTo>
                  <a:lnTo>
                    <a:pt x="3384619" y="233704"/>
                  </a:lnTo>
                  <a:lnTo>
                    <a:pt x="3390030" y="221089"/>
                  </a:lnTo>
                  <a:lnTo>
                    <a:pt x="3395801" y="208474"/>
                  </a:lnTo>
                  <a:lnTo>
                    <a:pt x="3404097" y="197300"/>
                  </a:lnTo>
                  <a:lnTo>
                    <a:pt x="3412394" y="186127"/>
                  </a:lnTo>
                  <a:lnTo>
                    <a:pt x="3422494" y="177837"/>
                  </a:lnTo>
                  <a:lnTo>
                    <a:pt x="3433315" y="167745"/>
                  </a:lnTo>
                  <a:lnTo>
                    <a:pt x="3444497" y="160897"/>
                  </a:lnTo>
                  <a:lnTo>
                    <a:pt x="3457122" y="155490"/>
                  </a:lnTo>
                  <a:lnTo>
                    <a:pt x="3469747" y="149723"/>
                  </a:lnTo>
                  <a:lnTo>
                    <a:pt x="3483814" y="145758"/>
                  </a:lnTo>
                  <a:lnTo>
                    <a:pt x="3498964" y="144317"/>
                  </a:lnTo>
                  <a:close/>
                  <a:moveTo>
                    <a:pt x="3213717" y="139700"/>
                  </a:moveTo>
                  <a:lnTo>
                    <a:pt x="3226298" y="141138"/>
                  </a:lnTo>
                  <a:lnTo>
                    <a:pt x="3238520" y="142576"/>
                  </a:lnTo>
                  <a:lnTo>
                    <a:pt x="3251102" y="145452"/>
                  </a:lnTo>
                  <a:lnTo>
                    <a:pt x="3261167" y="149407"/>
                  </a:lnTo>
                  <a:lnTo>
                    <a:pt x="3271951" y="155160"/>
                  </a:lnTo>
                  <a:lnTo>
                    <a:pt x="3280579" y="160553"/>
                  </a:lnTo>
                  <a:lnTo>
                    <a:pt x="3288847" y="167384"/>
                  </a:lnTo>
                  <a:lnTo>
                    <a:pt x="3295677" y="174575"/>
                  </a:lnTo>
                  <a:lnTo>
                    <a:pt x="3301069" y="182845"/>
                  </a:lnTo>
                  <a:lnTo>
                    <a:pt x="3306820" y="192552"/>
                  </a:lnTo>
                  <a:lnTo>
                    <a:pt x="3311134" y="202260"/>
                  </a:lnTo>
                  <a:lnTo>
                    <a:pt x="3315448" y="213405"/>
                  </a:lnTo>
                  <a:lnTo>
                    <a:pt x="3317964" y="223113"/>
                  </a:lnTo>
                  <a:lnTo>
                    <a:pt x="3320840" y="235697"/>
                  </a:lnTo>
                  <a:lnTo>
                    <a:pt x="3320840" y="246842"/>
                  </a:lnTo>
                  <a:lnTo>
                    <a:pt x="3322278" y="259426"/>
                  </a:lnTo>
                  <a:lnTo>
                    <a:pt x="3322278" y="448903"/>
                  </a:lnTo>
                  <a:lnTo>
                    <a:pt x="3239958" y="448903"/>
                  </a:lnTo>
                  <a:lnTo>
                    <a:pt x="3239958" y="273448"/>
                  </a:lnTo>
                  <a:lnTo>
                    <a:pt x="3239958" y="260864"/>
                  </a:lnTo>
                  <a:lnTo>
                    <a:pt x="3237442" y="249719"/>
                  </a:lnTo>
                  <a:lnTo>
                    <a:pt x="3233128" y="240011"/>
                  </a:lnTo>
                  <a:lnTo>
                    <a:pt x="3227377" y="230304"/>
                  </a:lnTo>
                  <a:lnTo>
                    <a:pt x="3220547" y="223113"/>
                  </a:lnTo>
                  <a:lnTo>
                    <a:pt x="3210841" y="217720"/>
                  </a:lnTo>
                  <a:lnTo>
                    <a:pt x="3198260" y="214844"/>
                  </a:lnTo>
                  <a:lnTo>
                    <a:pt x="3185678" y="213405"/>
                  </a:lnTo>
                  <a:lnTo>
                    <a:pt x="3173096" y="214844"/>
                  </a:lnTo>
                  <a:lnTo>
                    <a:pt x="3161953" y="217720"/>
                  </a:lnTo>
                  <a:lnTo>
                    <a:pt x="3152607" y="224551"/>
                  </a:lnTo>
                  <a:lnTo>
                    <a:pt x="3143979" y="231742"/>
                  </a:lnTo>
                  <a:lnTo>
                    <a:pt x="3137149" y="241449"/>
                  </a:lnTo>
                  <a:lnTo>
                    <a:pt x="3132836" y="251157"/>
                  </a:lnTo>
                  <a:lnTo>
                    <a:pt x="3129960" y="263741"/>
                  </a:lnTo>
                  <a:lnTo>
                    <a:pt x="3128881" y="276325"/>
                  </a:lnTo>
                  <a:lnTo>
                    <a:pt x="3128881" y="448903"/>
                  </a:lnTo>
                  <a:lnTo>
                    <a:pt x="3048000" y="448903"/>
                  </a:lnTo>
                  <a:lnTo>
                    <a:pt x="3048000" y="147969"/>
                  </a:lnTo>
                  <a:lnTo>
                    <a:pt x="3127443" y="147969"/>
                  </a:lnTo>
                  <a:lnTo>
                    <a:pt x="3127443" y="185721"/>
                  </a:lnTo>
                  <a:lnTo>
                    <a:pt x="3134273" y="174575"/>
                  </a:lnTo>
                  <a:lnTo>
                    <a:pt x="3143979" y="164868"/>
                  </a:lnTo>
                  <a:lnTo>
                    <a:pt x="3153685" y="158036"/>
                  </a:lnTo>
                  <a:lnTo>
                    <a:pt x="3164829" y="150846"/>
                  </a:lnTo>
                  <a:lnTo>
                    <a:pt x="3175972" y="146531"/>
                  </a:lnTo>
                  <a:lnTo>
                    <a:pt x="3188554" y="142576"/>
                  </a:lnTo>
                  <a:lnTo>
                    <a:pt x="3201135" y="141138"/>
                  </a:lnTo>
                  <a:close/>
                  <a:moveTo>
                    <a:pt x="2513901" y="139700"/>
                  </a:moveTo>
                  <a:lnTo>
                    <a:pt x="2526495" y="139700"/>
                  </a:lnTo>
                  <a:lnTo>
                    <a:pt x="2541968" y="141138"/>
                  </a:lnTo>
                  <a:lnTo>
                    <a:pt x="2555642" y="142576"/>
                  </a:lnTo>
                  <a:lnTo>
                    <a:pt x="2568236" y="146531"/>
                  </a:lnTo>
                  <a:lnTo>
                    <a:pt x="2580830" y="152284"/>
                  </a:lnTo>
                  <a:lnTo>
                    <a:pt x="2591985" y="159115"/>
                  </a:lnTo>
                  <a:lnTo>
                    <a:pt x="2601701" y="167384"/>
                  </a:lnTo>
                  <a:lnTo>
                    <a:pt x="2608897" y="178890"/>
                  </a:lnTo>
                  <a:lnTo>
                    <a:pt x="2615734" y="189676"/>
                  </a:lnTo>
                  <a:lnTo>
                    <a:pt x="2625450" y="177451"/>
                  </a:lnTo>
                  <a:lnTo>
                    <a:pt x="2635165" y="165946"/>
                  </a:lnTo>
                  <a:lnTo>
                    <a:pt x="2646320" y="158036"/>
                  </a:lnTo>
                  <a:lnTo>
                    <a:pt x="2657475" y="150846"/>
                  </a:lnTo>
                  <a:lnTo>
                    <a:pt x="2670069" y="145452"/>
                  </a:lnTo>
                  <a:lnTo>
                    <a:pt x="2682663" y="142576"/>
                  </a:lnTo>
                  <a:lnTo>
                    <a:pt x="2696337" y="139700"/>
                  </a:lnTo>
                  <a:lnTo>
                    <a:pt x="2710370" y="139700"/>
                  </a:lnTo>
                  <a:lnTo>
                    <a:pt x="2731241" y="141138"/>
                  </a:lnTo>
                  <a:lnTo>
                    <a:pt x="2740956" y="144014"/>
                  </a:lnTo>
                  <a:lnTo>
                    <a:pt x="2750672" y="146531"/>
                  </a:lnTo>
                  <a:lnTo>
                    <a:pt x="2760387" y="149407"/>
                  </a:lnTo>
                  <a:lnTo>
                    <a:pt x="2770463" y="155160"/>
                  </a:lnTo>
                  <a:lnTo>
                    <a:pt x="2778739" y="160553"/>
                  </a:lnTo>
                  <a:lnTo>
                    <a:pt x="2785576" y="165946"/>
                  </a:lnTo>
                  <a:lnTo>
                    <a:pt x="2792772" y="174575"/>
                  </a:lnTo>
                  <a:lnTo>
                    <a:pt x="2799609" y="182845"/>
                  </a:lnTo>
                  <a:lnTo>
                    <a:pt x="2805007" y="191114"/>
                  </a:lnTo>
                  <a:lnTo>
                    <a:pt x="2810764" y="202260"/>
                  </a:lnTo>
                  <a:lnTo>
                    <a:pt x="2814722" y="213405"/>
                  </a:lnTo>
                  <a:lnTo>
                    <a:pt x="2817601" y="225989"/>
                  </a:lnTo>
                  <a:lnTo>
                    <a:pt x="2819040" y="238573"/>
                  </a:lnTo>
                  <a:lnTo>
                    <a:pt x="2819040" y="254033"/>
                  </a:lnTo>
                  <a:lnTo>
                    <a:pt x="2819040" y="448903"/>
                  </a:lnTo>
                  <a:lnTo>
                    <a:pt x="2740956" y="448903"/>
                  </a:lnTo>
                  <a:lnTo>
                    <a:pt x="2740956" y="270572"/>
                  </a:lnTo>
                  <a:lnTo>
                    <a:pt x="2739517" y="257988"/>
                  </a:lnTo>
                  <a:lnTo>
                    <a:pt x="2738437" y="248281"/>
                  </a:lnTo>
                  <a:lnTo>
                    <a:pt x="2734119" y="238573"/>
                  </a:lnTo>
                  <a:lnTo>
                    <a:pt x="2728362" y="230304"/>
                  </a:lnTo>
                  <a:lnTo>
                    <a:pt x="2721525" y="223113"/>
                  </a:lnTo>
                  <a:lnTo>
                    <a:pt x="2711810" y="217720"/>
                  </a:lnTo>
                  <a:lnTo>
                    <a:pt x="2700655" y="214844"/>
                  </a:lnTo>
                  <a:lnTo>
                    <a:pt x="2688061" y="213405"/>
                  </a:lnTo>
                  <a:lnTo>
                    <a:pt x="2675467" y="214844"/>
                  </a:lnTo>
                  <a:lnTo>
                    <a:pt x="2664312" y="217720"/>
                  </a:lnTo>
                  <a:lnTo>
                    <a:pt x="2654596" y="223113"/>
                  </a:lnTo>
                  <a:lnTo>
                    <a:pt x="2646320" y="230304"/>
                  </a:lnTo>
                  <a:lnTo>
                    <a:pt x="2640563" y="240011"/>
                  </a:lnTo>
                  <a:lnTo>
                    <a:pt x="2636604" y="249719"/>
                  </a:lnTo>
                  <a:lnTo>
                    <a:pt x="2633726" y="260864"/>
                  </a:lnTo>
                  <a:lnTo>
                    <a:pt x="2632286" y="272010"/>
                  </a:lnTo>
                  <a:lnTo>
                    <a:pt x="2632286" y="448903"/>
                  </a:lnTo>
                  <a:lnTo>
                    <a:pt x="2551684" y="448903"/>
                  </a:lnTo>
                  <a:lnTo>
                    <a:pt x="2551684" y="270572"/>
                  </a:lnTo>
                  <a:lnTo>
                    <a:pt x="2550244" y="257988"/>
                  </a:lnTo>
                  <a:lnTo>
                    <a:pt x="2548805" y="248281"/>
                  </a:lnTo>
                  <a:lnTo>
                    <a:pt x="2544487" y="238573"/>
                  </a:lnTo>
                  <a:lnTo>
                    <a:pt x="2539090" y="230304"/>
                  </a:lnTo>
                  <a:lnTo>
                    <a:pt x="2531893" y="223113"/>
                  </a:lnTo>
                  <a:lnTo>
                    <a:pt x="2522537" y="217720"/>
                  </a:lnTo>
                  <a:lnTo>
                    <a:pt x="2511023" y="214844"/>
                  </a:lnTo>
                  <a:lnTo>
                    <a:pt x="2498788" y="213405"/>
                  </a:lnTo>
                  <a:lnTo>
                    <a:pt x="2486194" y="214844"/>
                  </a:lnTo>
                  <a:lnTo>
                    <a:pt x="2475039" y="217720"/>
                  </a:lnTo>
                  <a:lnTo>
                    <a:pt x="2465324" y="223113"/>
                  </a:lnTo>
                  <a:lnTo>
                    <a:pt x="2456688" y="230304"/>
                  </a:lnTo>
                  <a:lnTo>
                    <a:pt x="2451290" y="240011"/>
                  </a:lnTo>
                  <a:lnTo>
                    <a:pt x="2445893" y="249719"/>
                  </a:lnTo>
                  <a:lnTo>
                    <a:pt x="2443014" y="260864"/>
                  </a:lnTo>
                  <a:lnTo>
                    <a:pt x="2443014" y="272010"/>
                  </a:lnTo>
                  <a:lnTo>
                    <a:pt x="2443014" y="448903"/>
                  </a:lnTo>
                  <a:lnTo>
                    <a:pt x="2360612" y="448903"/>
                  </a:lnTo>
                  <a:lnTo>
                    <a:pt x="2360612" y="147969"/>
                  </a:lnTo>
                  <a:lnTo>
                    <a:pt x="2438696" y="147969"/>
                  </a:lnTo>
                  <a:lnTo>
                    <a:pt x="2438696" y="184283"/>
                  </a:lnTo>
                  <a:lnTo>
                    <a:pt x="2445893" y="174575"/>
                  </a:lnTo>
                  <a:lnTo>
                    <a:pt x="2455248" y="164868"/>
                  </a:lnTo>
                  <a:lnTo>
                    <a:pt x="2465324" y="158036"/>
                  </a:lnTo>
                  <a:lnTo>
                    <a:pt x="2476478" y="150846"/>
                  </a:lnTo>
                  <a:lnTo>
                    <a:pt x="2488713" y="146531"/>
                  </a:lnTo>
                  <a:lnTo>
                    <a:pt x="2501307" y="142576"/>
                  </a:lnTo>
                  <a:close/>
                  <a:moveTo>
                    <a:pt x="1904719" y="139700"/>
                  </a:moveTo>
                  <a:lnTo>
                    <a:pt x="1921668" y="139700"/>
                  </a:lnTo>
                  <a:lnTo>
                    <a:pt x="1938257" y="139700"/>
                  </a:lnTo>
                  <a:lnTo>
                    <a:pt x="1953764" y="142573"/>
                  </a:lnTo>
                  <a:lnTo>
                    <a:pt x="1968911" y="145446"/>
                  </a:lnTo>
                  <a:lnTo>
                    <a:pt x="1984418" y="150834"/>
                  </a:lnTo>
                  <a:lnTo>
                    <a:pt x="1998483" y="158017"/>
                  </a:lnTo>
                  <a:lnTo>
                    <a:pt x="2010744" y="164841"/>
                  </a:lnTo>
                  <a:lnTo>
                    <a:pt x="2023367" y="174539"/>
                  </a:lnTo>
                  <a:lnTo>
                    <a:pt x="2034546" y="184236"/>
                  </a:lnTo>
                  <a:lnTo>
                    <a:pt x="2044283" y="195370"/>
                  </a:lnTo>
                  <a:lnTo>
                    <a:pt x="2052938" y="206504"/>
                  </a:lnTo>
                  <a:lnTo>
                    <a:pt x="2061233" y="220512"/>
                  </a:lnTo>
                  <a:lnTo>
                    <a:pt x="2066642" y="234519"/>
                  </a:lnTo>
                  <a:lnTo>
                    <a:pt x="2072412" y="249604"/>
                  </a:lnTo>
                  <a:lnTo>
                    <a:pt x="2076379" y="265048"/>
                  </a:lnTo>
                  <a:lnTo>
                    <a:pt x="2077822" y="281569"/>
                  </a:lnTo>
                  <a:lnTo>
                    <a:pt x="2079264" y="298450"/>
                  </a:lnTo>
                  <a:lnTo>
                    <a:pt x="2077822" y="314971"/>
                  </a:lnTo>
                  <a:lnTo>
                    <a:pt x="2076379" y="331493"/>
                  </a:lnTo>
                  <a:lnTo>
                    <a:pt x="2072412" y="346937"/>
                  </a:lnTo>
                  <a:lnTo>
                    <a:pt x="2066642" y="362381"/>
                  </a:lnTo>
                  <a:lnTo>
                    <a:pt x="2061233" y="376388"/>
                  </a:lnTo>
                  <a:lnTo>
                    <a:pt x="2052938" y="388600"/>
                  </a:lnTo>
                  <a:lnTo>
                    <a:pt x="2044283" y="401170"/>
                  </a:lnTo>
                  <a:lnTo>
                    <a:pt x="2034546" y="412304"/>
                  </a:lnTo>
                  <a:lnTo>
                    <a:pt x="2023367" y="422002"/>
                  </a:lnTo>
                  <a:lnTo>
                    <a:pt x="2010744" y="430622"/>
                  </a:lnTo>
                  <a:lnTo>
                    <a:pt x="1998483" y="438883"/>
                  </a:lnTo>
                  <a:lnTo>
                    <a:pt x="1984418" y="445707"/>
                  </a:lnTo>
                  <a:lnTo>
                    <a:pt x="1968911" y="450017"/>
                  </a:lnTo>
                  <a:lnTo>
                    <a:pt x="1953764" y="453967"/>
                  </a:lnTo>
                  <a:lnTo>
                    <a:pt x="1938257" y="456841"/>
                  </a:lnTo>
                  <a:lnTo>
                    <a:pt x="1921668" y="456841"/>
                  </a:lnTo>
                  <a:lnTo>
                    <a:pt x="1904719" y="456841"/>
                  </a:lnTo>
                  <a:lnTo>
                    <a:pt x="1889572" y="453967"/>
                  </a:lnTo>
                  <a:lnTo>
                    <a:pt x="1874065" y="450017"/>
                  </a:lnTo>
                  <a:lnTo>
                    <a:pt x="1858558" y="445707"/>
                  </a:lnTo>
                  <a:lnTo>
                    <a:pt x="1844854" y="438883"/>
                  </a:lnTo>
                  <a:lnTo>
                    <a:pt x="1832232" y="430622"/>
                  </a:lnTo>
                  <a:lnTo>
                    <a:pt x="1819610" y="422002"/>
                  </a:lnTo>
                  <a:lnTo>
                    <a:pt x="1808430" y="412304"/>
                  </a:lnTo>
                  <a:lnTo>
                    <a:pt x="1798693" y="401170"/>
                  </a:lnTo>
                  <a:lnTo>
                    <a:pt x="1790398" y="388600"/>
                  </a:lnTo>
                  <a:lnTo>
                    <a:pt x="1782104" y="376388"/>
                  </a:lnTo>
                  <a:lnTo>
                    <a:pt x="1776334" y="362381"/>
                  </a:lnTo>
                  <a:lnTo>
                    <a:pt x="1770564" y="346937"/>
                  </a:lnTo>
                  <a:lnTo>
                    <a:pt x="1766597" y="331493"/>
                  </a:lnTo>
                  <a:lnTo>
                    <a:pt x="1765154" y="314971"/>
                  </a:lnTo>
                  <a:lnTo>
                    <a:pt x="1763712" y="298450"/>
                  </a:lnTo>
                  <a:lnTo>
                    <a:pt x="1765154" y="281569"/>
                  </a:lnTo>
                  <a:lnTo>
                    <a:pt x="1766597" y="265048"/>
                  </a:lnTo>
                  <a:lnTo>
                    <a:pt x="1770564" y="249604"/>
                  </a:lnTo>
                  <a:lnTo>
                    <a:pt x="1776334" y="234519"/>
                  </a:lnTo>
                  <a:lnTo>
                    <a:pt x="1782104" y="220512"/>
                  </a:lnTo>
                  <a:lnTo>
                    <a:pt x="1790398" y="206504"/>
                  </a:lnTo>
                  <a:lnTo>
                    <a:pt x="1798693" y="195370"/>
                  </a:lnTo>
                  <a:lnTo>
                    <a:pt x="1808430" y="184236"/>
                  </a:lnTo>
                  <a:lnTo>
                    <a:pt x="1819610" y="174539"/>
                  </a:lnTo>
                  <a:lnTo>
                    <a:pt x="1832232" y="164841"/>
                  </a:lnTo>
                  <a:lnTo>
                    <a:pt x="1844854" y="158017"/>
                  </a:lnTo>
                  <a:lnTo>
                    <a:pt x="1858558" y="150834"/>
                  </a:lnTo>
                  <a:lnTo>
                    <a:pt x="1874065" y="145446"/>
                  </a:lnTo>
                  <a:lnTo>
                    <a:pt x="1889572" y="142573"/>
                  </a:lnTo>
                  <a:close/>
                  <a:moveTo>
                    <a:pt x="1378911" y="139700"/>
                  </a:moveTo>
                  <a:lnTo>
                    <a:pt x="1391156" y="139700"/>
                  </a:lnTo>
                  <a:lnTo>
                    <a:pt x="1406643" y="139700"/>
                  </a:lnTo>
                  <a:lnTo>
                    <a:pt x="1420689" y="141137"/>
                  </a:lnTo>
                  <a:lnTo>
                    <a:pt x="1433294" y="144010"/>
                  </a:lnTo>
                  <a:lnTo>
                    <a:pt x="1445539" y="147961"/>
                  </a:lnTo>
                  <a:lnTo>
                    <a:pt x="1455623" y="152271"/>
                  </a:lnTo>
                  <a:lnTo>
                    <a:pt x="1465347" y="158017"/>
                  </a:lnTo>
                  <a:lnTo>
                    <a:pt x="1473630" y="163405"/>
                  </a:lnTo>
                  <a:lnTo>
                    <a:pt x="1480473" y="170229"/>
                  </a:lnTo>
                  <a:lnTo>
                    <a:pt x="1487676" y="177412"/>
                  </a:lnTo>
                  <a:lnTo>
                    <a:pt x="1493079" y="184236"/>
                  </a:lnTo>
                  <a:lnTo>
                    <a:pt x="1501362" y="198243"/>
                  </a:lnTo>
                  <a:lnTo>
                    <a:pt x="1505684" y="212251"/>
                  </a:lnTo>
                  <a:lnTo>
                    <a:pt x="1508565" y="225899"/>
                  </a:lnTo>
                  <a:lnTo>
                    <a:pt x="1441577" y="241343"/>
                  </a:lnTo>
                  <a:lnTo>
                    <a:pt x="1440137" y="234519"/>
                  </a:lnTo>
                  <a:lnTo>
                    <a:pt x="1437255" y="227336"/>
                  </a:lnTo>
                  <a:lnTo>
                    <a:pt x="1433294" y="220512"/>
                  </a:lnTo>
                  <a:lnTo>
                    <a:pt x="1428972" y="213328"/>
                  </a:lnTo>
                  <a:lnTo>
                    <a:pt x="1422129" y="209377"/>
                  </a:lnTo>
                  <a:lnTo>
                    <a:pt x="1413486" y="203631"/>
                  </a:lnTo>
                  <a:lnTo>
                    <a:pt x="1404122" y="200758"/>
                  </a:lnTo>
                  <a:lnTo>
                    <a:pt x="1391156" y="200758"/>
                  </a:lnTo>
                  <a:lnTo>
                    <a:pt x="1384313" y="200758"/>
                  </a:lnTo>
                  <a:lnTo>
                    <a:pt x="1376030" y="202194"/>
                  </a:lnTo>
                  <a:lnTo>
                    <a:pt x="1370268" y="205068"/>
                  </a:lnTo>
                  <a:lnTo>
                    <a:pt x="1364865" y="209377"/>
                  </a:lnTo>
                  <a:lnTo>
                    <a:pt x="1359103" y="213328"/>
                  </a:lnTo>
                  <a:lnTo>
                    <a:pt x="1356582" y="219075"/>
                  </a:lnTo>
                  <a:lnTo>
                    <a:pt x="1353701" y="224462"/>
                  </a:lnTo>
                  <a:lnTo>
                    <a:pt x="1353701" y="230209"/>
                  </a:lnTo>
                  <a:lnTo>
                    <a:pt x="1353701" y="235596"/>
                  </a:lnTo>
                  <a:lnTo>
                    <a:pt x="1355141" y="239906"/>
                  </a:lnTo>
                  <a:lnTo>
                    <a:pt x="1357662" y="244216"/>
                  </a:lnTo>
                  <a:lnTo>
                    <a:pt x="1360544" y="248167"/>
                  </a:lnTo>
                  <a:lnTo>
                    <a:pt x="1364865" y="251040"/>
                  </a:lnTo>
                  <a:lnTo>
                    <a:pt x="1368827" y="253914"/>
                  </a:lnTo>
                  <a:lnTo>
                    <a:pt x="1380352" y="256428"/>
                  </a:lnTo>
                  <a:lnTo>
                    <a:pt x="1423210" y="266484"/>
                  </a:lnTo>
                  <a:lnTo>
                    <a:pt x="1444098" y="271872"/>
                  </a:lnTo>
                  <a:lnTo>
                    <a:pt x="1462466" y="280133"/>
                  </a:lnTo>
                  <a:lnTo>
                    <a:pt x="1477592" y="289830"/>
                  </a:lnTo>
                  <a:lnTo>
                    <a:pt x="1490197" y="300964"/>
                  </a:lnTo>
                  <a:lnTo>
                    <a:pt x="1499921" y="313535"/>
                  </a:lnTo>
                  <a:lnTo>
                    <a:pt x="1507124" y="327542"/>
                  </a:lnTo>
                  <a:lnTo>
                    <a:pt x="1511446" y="342986"/>
                  </a:lnTo>
                  <a:lnTo>
                    <a:pt x="1512527" y="358071"/>
                  </a:lnTo>
                  <a:lnTo>
                    <a:pt x="1512527" y="367768"/>
                  </a:lnTo>
                  <a:lnTo>
                    <a:pt x="1511446" y="376388"/>
                  </a:lnTo>
                  <a:lnTo>
                    <a:pt x="1508565" y="386086"/>
                  </a:lnTo>
                  <a:lnTo>
                    <a:pt x="1505684" y="394346"/>
                  </a:lnTo>
                  <a:lnTo>
                    <a:pt x="1501362" y="402607"/>
                  </a:lnTo>
                  <a:lnTo>
                    <a:pt x="1495960" y="410868"/>
                  </a:lnTo>
                  <a:lnTo>
                    <a:pt x="1490197" y="419129"/>
                  </a:lnTo>
                  <a:lnTo>
                    <a:pt x="1483355" y="426312"/>
                  </a:lnTo>
                  <a:lnTo>
                    <a:pt x="1476512" y="433136"/>
                  </a:lnTo>
                  <a:lnTo>
                    <a:pt x="1467868" y="438883"/>
                  </a:lnTo>
                  <a:lnTo>
                    <a:pt x="1458144" y="444270"/>
                  </a:lnTo>
                  <a:lnTo>
                    <a:pt x="1446979" y="448580"/>
                  </a:lnTo>
                  <a:lnTo>
                    <a:pt x="1435815" y="452531"/>
                  </a:lnTo>
                  <a:lnTo>
                    <a:pt x="1423210" y="455404"/>
                  </a:lnTo>
                  <a:lnTo>
                    <a:pt x="1410965" y="456841"/>
                  </a:lnTo>
                  <a:lnTo>
                    <a:pt x="1395478" y="456841"/>
                  </a:lnTo>
                  <a:lnTo>
                    <a:pt x="1380352" y="456841"/>
                  </a:lnTo>
                  <a:lnTo>
                    <a:pt x="1364865" y="453967"/>
                  </a:lnTo>
                  <a:lnTo>
                    <a:pt x="1350820" y="451094"/>
                  </a:lnTo>
                  <a:lnTo>
                    <a:pt x="1338214" y="447143"/>
                  </a:lnTo>
                  <a:lnTo>
                    <a:pt x="1327050" y="442833"/>
                  </a:lnTo>
                  <a:lnTo>
                    <a:pt x="1317326" y="437446"/>
                  </a:lnTo>
                  <a:lnTo>
                    <a:pt x="1309042" y="430622"/>
                  </a:lnTo>
                  <a:lnTo>
                    <a:pt x="1300759" y="423439"/>
                  </a:lnTo>
                  <a:lnTo>
                    <a:pt x="1293916" y="416614"/>
                  </a:lnTo>
                  <a:lnTo>
                    <a:pt x="1288154" y="408354"/>
                  </a:lnTo>
                  <a:lnTo>
                    <a:pt x="1279870" y="392910"/>
                  </a:lnTo>
                  <a:lnTo>
                    <a:pt x="1274108" y="377825"/>
                  </a:lnTo>
                  <a:lnTo>
                    <a:pt x="1271587" y="364895"/>
                  </a:lnTo>
                  <a:lnTo>
                    <a:pt x="1339655" y="349810"/>
                  </a:lnTo>
                  <a:lnTo>
                    <a:pt x="1342536" y="358071"/>
                  </a:lnTo>
                  <a:lnTo>
                    <a:pt x="1345417" y="366332"/>
                  </a:lnTo>
                  <a:lnTo>
                    <a:pt x="1349739" y="374952"/>
                  </a:lnTo>
                  <a:lnTo>
                    <a:pt x="1355141" y="380339"/>
                  </a:lnTo>
                  <a:lnTo>
                    <a:pt x="1363425" y="387163"/>
                  </a:lnTo>
                  <a:lnTo>
                    <a:pt x="1371708" y="391473"/>
                  </a:lnTo>
                  <a:lnTo>
                    <a:pt x="1382873" y="394346"/>
                  </a:lnTo>
                  <a:lnTo>
                    <a:pt x="1395478" y="394346"/>
                  </a:lnTo>
                  <a:lnTo>
                    <a:pt x="1405202" y="394346"/>
                  </a:lnTo>
                  <a:lnTo>
                    <a:pt x="1412045" y="392910"/>
                  </a:lnTo>
                  <a:lnTo>
                    <a:pt x="1419248" y="390036"/>
                  </a:lnTo>
                  <a:lnTo>
                    <a:pt x="1424650" y="386086"/>
                  </a:lnTo>
                  <a:lnTo>
                    <a:pt x="1428972" y="381776"/>
                  </a:lnTo>
                  <a:lnTo>
                    <a:pt x="1433294" y="376388"/>
                  </a:lnTo>
                  <a:lnTo>
                    <a:pt x="1434734" y="370642"/>
                  </a:lnTo>
                  <a:lnTo>
                    <a:pt x="1434734" y="364895"/>
                  </a:lnTo>
                  <a:lnTo>
                    <a:pt x="1434734" y="359508"/>
                  </a:lnTo>
                  <a:lnTo>
                    <a:pt x="1433294" y="355198"/>
                  </a:lnTo>
                  <a:lnTo>
                    <a:pt x="1430413" y="351247"/>
                  </a:lnTo>
                  <a:lnTo>
                    <a:pt x="1427531" y="346937"/>
                  </a:lnTo>
                  <a:lnTo>
                    <a:pt x="1423210" y="344064"/>
                  </a:lnTo>
                  <a:lnTo>
                    <a:pt x="1417807" y="340113"/>
                  </a:lnTo>
                  <a:lnTo>
                    <a:pt x="1410965" y="338676"/>
                  </a:lnTo>
                  <a:lnTo>
                    <a:pt x="1402681" y="335803"/>
                  </a:lnTo>
                  <a:lnTo>
                    <a:pt x="1363425" y="326105"/>
                  </a:lnTo>
                  <a:lnTo>
                    <a:pt x="1342536" y="320718"/>
                  </a:lnTo>
                  <a:lnTo>
                    <a:pt x="1325969" y="313535"/>
                  </a:lnTo>
                  <a:lnTo>
                    <a:pt x="1310483" y="303837"/>
                  </a:lnTo>
                  <a:lnTo>
                    <a:pt x="1299318" y="292703"/>
                  </a:lnTo>
                  <a:lnTo>
                    <a:pt x="1289594" y="280133"/>
                  </a:lnTo>
                  <a:lnTo>
                    <a:pt x="1283832" y="267921"/>
                  </a:lnTo>
                  <a:lnTo>
                    <a:pt x="1279870" y="252477"/>
                  </a:lnTo>
                  <a:lnTo>
                    <a:pt x="1278430" y="237033"/>
                  </a:lnTo>
                  <a:lnTo>
                    <a:pt x="1279870" y="227336"/>
                  </a:lnTo>
                  <a:lnTo>
                    <a:pt x="1280951" y="217638"/>
                  </a:lnTo>
                  <a:lnTo>
                    <a:pt x="1283832" y="207941"/>
                  </a:lnTo>
                  <a:lnTo>
                    <a:pt x="1286713" y="199680"/>
                  </a:lnTo>
                  <a:lnTo>
                    <a:pt x="1292475" y="191060"/>
                  </a:lnTo>
                  <a:lnTo>
                    <a:pt x="1297878" y="182799"/>
                  </a:lnTo>
                  <a:lnTo>
                    <a:pt x="1303280" y="174539"/>
                  </a:lnTo>
                  <a:lnTo>
                    <a:pt x="1310483" y="167355"/>
                  </a:lnTo>
                  <a:lnTo>
                    <a:pt x="1318766" y="161968"/>
                  </a:lnTo>
                  <a:lnTo>
                    <a:pt x="1327050" y="156581"/>
                  </a:lnTo>
                  <a:lnTo>
                    <a:pt x="1336774" y="150834"/>
                  </a:lnTo>
                  <a:lnTo>
                    <a:pt x="1346858" y="146524"/>
                  </a:lnTo>
                  <a:lnTo>
                    <a:pt x="1356582" y="144010"/>
                  </a:lnTo>
                  <a:lnTo>
                    <a:pt x="1367747" y="141137"/>
                  </a:lnTo>
                  <a:close/>
                  <a:moveTo>
                    <a:pt x="1110339" y="139700"/>
                  </a:moveTo>
                  <a:lnTo>
                    <a:pt x="1124351" y="141138"/>
                  </a:lnTo>
                  <a:lnTo>
                    <a:pt x="1136925" y="142576"/>
                  </a:lnTo>
                  <a:lnTo>
                    <a:pt x="1148063" y="145452"/>
                  </a:lnTo>
                  <a:lnTo>
                    <a:pt x="1159201" y="149407"/>
                  </a:lnTo>
                  <a:lnTo>
                    <a:pt x="1168901" y="155160"/>
                  </a:lnTo>
                  <a:lnTo>
                    <a:pt x="1178602" y="160553"/>
                  </a:lnTo>
                  <a:lnTo>
                    <a:pt x="1185428" y="167384"/>
                  </a:lnTo>
                  <a:lnTo>
                    <a:pt x="1192613" y="174575"/>
                  </a:lnTo>
                  <a:lnTo>
                    <a:pt x="1199440" y="182845"/>
                  </a:lnTo>
                  <a:lnTo>
                    <a:pt x="1205188" y="192552"/>
                  </a:lnTo>
                  <a:lnTo>
                    <a:pt x="1209140" y="202260"/>
                  </a:lnTo>
                  <a:lnTo>
                    <a:pt x="1213451" y="213405"/>
                  </a:lnTo>
                  <a:lnTo>
                    <a:pt x="1216326" y="223113"/>
                  </a:lnTo>
                  <a:lnTo>
                    <a:pt x="1217403" y="235697"/>
                  </a:lnTo>
                  <a:lnTo>
                    <a:pt x="1218840" y="246842"/>
                  </a:lnTo>
                  <a:lnTo>
                    <a:pt x="1218840" y="259426"/>
                  </a:lnTo>
                  <a:lnTo>
                    <a:pt x="1218840" y="448903"/>
                  </a:lnTo>
                  <a:lnTo>
                    <a:pt x="1138363" y="448903"/>
                  </a:lnTo>
                  <a:lnTo>
                    <a:pt x="1138363" y="273448"/>
                  </a:lnTo>
                  <a:lnTo>
                    <a:pt x="1138363" y="260864"/>
                  </a:lnTo>
                  <a:lnTo>
                    <a:pt x="1135488" y="249719"/>
                  </a:lnTo>
                  <a:lnTo>
                    <a:pt x="1131177" y="240011"/>
                  </a:lnTo>
                  <a:lnTo>
                    <a:pt x="1125788" y="230304"/>
                  </a:lnTo>
                  <a:lnTo>
                    <a:pt x="1117165" y="223113"/>
                  </a:lnTo>
                  <a:lnTo>
                    <a:pt x="1107824" y="217720"/>
                  </a:lnTo>
                  <a:lnTo>
                    <a:pt x="1096687" y="214844"/>
                  </a:lnTo>
                  <a:lnTo>
                    <a:pt x="1082675" y="213405"/>
                  </a:lnTo>
                  <a:lnTo>
                    <a:pt x="1070100" y="214844"/>
                  </a:lnTo>
                  <a:lnTo>
                    <a:pt x="1058963" y="217720"/>
                  </a:lnTo>
                  <a:lnTo>
                    <a:pt x="1049262" y="224551"/>
                  </a:lnTo>
                  <a:lnTo>
                    <a:pt x="1042436" y="231742"/>
                  </a:lnTo>
                  <a:lnTo>
                    <a:pt x="1035250" y="241449"/>
                  </a:lnTo>
                  <a:lnTo>
                    <a:pt x="1030939" y="251157"/>
                  </a:lnTo>
                  <a:lnTo>
                    <a:pt x="1028424" y="263741"/>
                  </a:lnTo>
                  <a:lnTo>
                    <a:pt x="1026987" y="276325"/>
                  </a:lnTo>
                  <a:lnTo>
                    <a:pt x="1026987" y="448903"/>
                  </a:lnTo>
                  <a:lnTo>
                    <a:pt x="946150" y="448903"/>
                  </a:lnTo>
                  <a:lnTo>
                    <a:pt x="946150" y="147969"/>
                  </a:lnTo>
                  <a:lnTo>
                    <a:pt x="1024113" y="147969"/>
                  </a:lnTo>
                  <a:lnTo>
                    <a:pt x="1024113" y="185721"/>
                  </a:lnTo>
                  <a:lnTo>
                    <a:pt x="1032376" y="174575"/>
                  </a:lnTo>
                  <a:lnTo>
                    <a:pt x="1040999" y="164868"/>
                  </a:lnTo>
                  <a:lnTo>
                    <a:pt x="1052136" y="158036"/>
                  </a:lnTo>
                  <a:lnTo>
                    <a:pt x="1062915" y="150846"/>
                  </a:lnTo>
                  <a:lnTo>
                    <a:pt x="1074411" y="146531"/>
                  </a:lnTo>
                  <a:lnTo>
                    <a:pt x="1086627" y="142576"/>
                  </a:lnTo>
                  <a:lnTo>
                    <a:pt x="1099201" y="141138"/>
                  </a:lnTo>
                  <a:close/>
                  <a:moveTo>
                    <a:pt x="705226" y="139700"/>
                  </a:moveTo>
                  <a:lnTo>
                    <a:pt x="723601" y="141137"/>
                  </a:lnTo>
                  <a:lnTo>
                    <a:pt x="740175" y="144010"/>
                  </a:lnTo>
                  <a:lnTo>
                    <a:pt x="754227" y="149397"/>
                  </a:lnTo>
                  <a:lnTo>
                    <a:pt x="765396" y="156581"/>
                  </a:lnTo>
                  <a:lnTo>
                    <a:pt x="775124" y="163405"/>
                  </a:lnTo>
                  <a:lnTo>
                    <a:pt x="781970" y="171665"/>
                  </a:lnTo>
                  <a:lnTo>
                    <a:pt x="787734" y="178849"/>
                  </a:lnTo>
                  <a:lnTo>
                    <a:pt x="790617" y="185673"/>
                  </a:lnTo>
                  <a:lnTo>
                    <a:pt x="790617" y="147961"/>
                  </a:lnTo>
                  <a:lnTo>
                    <a:pt x="869882" y="147961"/>
                  </a:lnTo>
                  <a:lnTo>
                    <a:pt x="869882" y="394346"/>
                  </a:lnTo>
                  <a:lnTo>
                    <a:pt x="871323" y="429185"/>
                  </a:lnTo>
                  <a:lnTo>
                    <a:pt x="872764" y="448580"/>
                  </a:lnTo>
                  <a:lnTo>
                    <a:pt x="794580" y="448580"/>
                  </a:lnTo>
                  <a:lnTo>
                    <a:pt x="793139" y="431699"/>
                  </a:lnTo>
                  <a:lnTo>
                    <a:pt x="792058" y="410868"/>
                  </a:lnTo>
                  <a:lnTo>
                    <a:pt x="792058" y="406917"/>
                  </a:lnTo>
                  <a:lnTo>
                    <a:pt x="786293" y="418051"/>
                  </a:lnTo>
                  <a:lnTo>
                    <a:pt x="779447" y="426312"/>
                  </a:lnTo>
                  <a:lnTo>
                    <a:pt x="769719" y="436009"/>
                  </a:lnTo>
                  <a:lnTo>
                    <a:pt x="759631" y="442833"/>
                  </a:lnTo>
                  <a:lnTo>
                    <a:pt x="748822" y="448580"/>
                  </a:lnTo>
                  <a:lnTo>
                    <a:pt x="736212" y="452531"/>
                  </a:lnTo>
                  <a:lnTo>
                    <a:pt x="722160" y="455404"/>
                  </a:lnTo>
                  <a:lnTo>
                    <a:pt x="706667" y="456841"/>
                  </a:lnTo>
                  <a:lnTo>
                    <a:pt x="691535" y="455404"/>
                  </a:lnTo>
                  <a:lnTo>
                    <a:pt x="676042" y="452531"/>
                  </a:lnTo>
                  <a:lnTo>
                    <a:pt x="660910" y="450017"/>
                  </a:lnTo>
                  <a:lnTo>
                    <a:pt x="646858" y="444270"/>
                  </a:lnTo>
                  <a:lnTo>
                    <a:pt x="634248" y="437446"/>
                  </a:lnTo>
                  <a:lnTo>
                    <a:pt x="621637" y="430622"/>
                  </a:lnTo>
                  <a:lnTo>
                    <a:pt x="610468" y="420565"/>
                  </a:lnTo>
                  <a:lnTo>
                    <a:pt x="600740" y="410868"/>
                  </a:lnTo>
                  <a:lnTo>
                    <a:pt x="591012" y="399734"/>
                  </a:lnTo>
                  <a:lnTo>
                    <a:pt x="584166" y="387163"/>
                  </a:lnTo>
                  <a:lnTo>
                    <a:pt x="576960" y="373515"/>
                  </a:lnTo>
                  <a:lnTo>
                    <a:pt x="571556" y="359508"/>
                  </a:lnTo>
                  <a:lnTo>
                    <a:pt x="565791" y="345500"/>
                  </a:lnTo>
                  <a:lnTo>
                    <a:pt x="563269" y="330415"/>
                  </a:lnTo>
                  <a:lnTo>
                    <a:pt x="560387" y="313535"/>
                  </a:lnTo>
                  <a:lnTo>
                    <a:pt x="560387" y="297013"/>
                  </a:lnTo>
                  <a:lnTo>
                    <a:pt x="560387" y="280133"/>
                  </a:lnTo>
                  <a:lnTo>
                    <a:pt x="563269" y="265048"/>
                  </a:lnTo>
                  <a:lnTo>
                    <a:pt x="565791" y="249604"/>
                  </a:lnTo>
                  <a:lnTo>
                    <a:pt x="570115" y="235596"/>
                  </a:lnTo>
                  <a:lnTo>
                    <a:pt x="575519" y="221589"/>
                  </a:lnTo>
                  <a:lnTo>
                    <a:pt x="582725" y="207941"/>
                  </a:lnTo>
                  <a:lnTo>
                    <a:pt x="591012" y="196807"/>
                  </a:lnTo>
                  <a:lnTo>
                    <a:pt x="599299" y="185673"/>
                  </a:lnTo>
                  <a:lnTo>
                    <a:pt x="610468" y="175975"/>
                  </a:lnTo>
                  <a:lnTo>
                    <a:pt x="620196" y="165919"/>
                  </a:lnTo>
                  <a:lnTo>
                    <a:pt x="632806" y="158017"/>
                  </a:lnTo>
                  <a:lnTo>
                    <a:pt x="645417" y="152271"/>
                  </a:lnTo>
                  <a:lnTo>
                    <a:pt x="659468" y="146524"/>
                  </a:lnTo>
                  <a:lnTo>
                    <a:pt x="673160" y="142573"/>
                  </a:lnTo>
                  <a:lnTo>
                    <a:pt x="688653" y="141137"/>
                  </a:lnTo>
                  <a:close/>
                  <a:moveTo>
                    <a:pt x="0" y="15875"/>
                  </a:moveTo>
                  <a:lnTo>
                    <a:pt x="358415" y="15875"/>
                  </a:lnTo>
                  <a:lnTo>
                    <a:pt x="358415" y="95000"/>
                  </a:lnTo>
                  <a:lnTo>
                    <a:pt x="221670" y="95000"/>
                  </a:lnTo>
                  <a:lnTo>
                    <a:pt x="221670" y="448903"/>
                  </a:lnTo>
                  <a:lnTo>
                    <a:pt x="136744" y="448903"/>
                  </a:lnTo>
                  <a:lnTo>
                    <a:pt x="136744" y="95000"/>
                  </a:lnTo>
                  <a:lnTo>
                    <a:pt x="0" y="95000"/>
                  </a:lnTo>
                  <a:close/>
                  <a:moveTo>
                    <a:pt x="1702275" y="3175"/>
                  </a:moveTo>
                  <a:lnTo>
                    <a:pt x="1714912" y="4614"/>
                  </a:lnTo>
                  <a:lnTo>
                    <a:pt x="1726105" y="5694"/>
                  </a:lnTo>
                  <a:lnTo>
                    <a:pt x="1735854" y="7133"/>
                  </a:lnTo>
                  <a:lnTo>
                    <a:pt x="1742714" y="10012"/>
                  </a:lnTo>
                  <a:lnTo>
                    <a:pt x="1742714" y="78387"/>
                  </a:lnTo>
                  <a:lnTo>
                    <a:pt x="1732965" y="75508"/>
                  </a:lnTo>
                  <a:lnTo>
                    <a:pt x="1717440" y="75508"/>
                  </a:lnTo>
                  <a:lnTo>
                    <a:pt x="1710580" y="75508"/>
                  </a:lnTo>
                  <a:lnTo>
                    <a:pt x="1702275" y="76948"/>
                  </a:lnTo>
                  <a:lnTo>
                    <a:pt x="1695415" y="79827"/>
                  </a:lnTo>
                  <a:lnTo>
                    <a:pt x="1689638" y="83785"/>
                  </a:lnTo>
                  <a:lnTo>
                    <a:pt x="1684223" y="88104"/>
                  </a:lnTo>
                  <a:lnTo>
                    <a:pt x="1678446" y="96381"/>
                  </a:lnTo>
                  <a:lnTo>
                    <a:pt x="1675918" y="104657"/>
                  </a:lnTo>
                  <a:lnTo>
                    <a:pt x="1674474" y="115813"/>
                  </a:lnTo>
                  <a:lnTo>
                    <a:pt x="1674474" y="149281"/>
                  </a:lnTo>
                  <a:lnTo>
                    <a:pt x="1742714" y="149281"/>
                  </a:lnTo>
                  <a:lnTo>
                    <a:pt x="1742714" y="219095"/>
                  </a:lnTo>
                  <a:lnTo>
                    <a:pt x="1674474" y="219095"/>
                  </a:lnTo>
                  <a:lnTo>
                    <a:pt x="1674474" y="450490"/>
                  </a:lnTo>
                  <a:lnTo>
                    <a:pt x="1593237" y="450490"/>
                  </a:lnTo>
                  <a:lnTo>
                    <a:pt x="1593237" y="219095"/>
                  </a:lnTo>
                  <a:lnTo>
                    <a:pt x="1543050" y="219095"/>
                  </a:lnTo>
                  <a:lnTo>
                    <a:pt x="1543050" y="149281"/>
                  </a:lnTo>
                  <a:lnTo>
                    <a:pt x="1593237" y="149281"/>
                  </a:lnTo>
                  <a:lnTo>
                    <a:pt x="1593237" y="115813"/>
                  </a:lnTo>
                  <a:lnTo>
                    <a:pt x="1593237" y="103578"/>
                  </a:lnTo>
                  <a:lnTo>
                    <a:pt x="1594681" y="90983"/>
                  </a:lnTo>
                  <a:lnTo>
                    <a:pt x="1597569" y="79827"/>
                  </a:lnTo>
                  <a:lnTo>
                    <a:pt x="1600097" y="70110"/>
                  </a:lnTo>
                  <a:lnTo>
                    <a:pt x="1604429" y="58954"/>
                  </a:lnTo>
                  <a:lnTo>
                    <a:pt x="1609845" y="50317"/>
                  </a:lnTo>
                  <a:lnTo>
                    <a:pt x="1615622" y="42041"/>
                  </a:lnTo>
                  <a:lnTo>
                    <a:pt x="1622482" y="33764"/>
                  </a:lnTo>
                  <a:lnTo>
                    <a:pt x="1629703" y="26566"/>
                  </a:lnTo>
                  <a:lnTo>
                    <a:pt x="1638007" y="21168"/>
                  </a:lnTo>
                  <a:lnTo>
                    <a:pt x="1647756" y="15770"/>
                  </a:lnTo>
                  <a:lnTo>
                    <a:pt x="1657504" y="11452"/>
                  </a:lnTo>
                  <a:lnTo>
                    <a:pt x="1667253" y="8573"/>
                  </a:lnTo>
                  <a:lnTo>
                    <a:pt x="1678446" y="5694"/>
                  </a:lnTo>
                  <a:lnTo>
                    <a:pt x="1689638" y="4614"/>
                  </a:lnTo>
                  <a:close/>
                  <a:moveTo>
                    <a:pt x="2931319" y="0"/>
                  </a:moveTo>
                  <a:lnTo>
                    <a:pt x="2942391" y="1440"/>
                  </a:lnTo>
                  <a:lnTo>
                    <a:pt x="2950607" y="4321"/>
                  </a:lnTo>
                  <a:lnTo>
                    <a:pt x="2958822" y="8282"/>
                  </a:lnTo>
                  <a:lnTo>
                    <a:pt x="2967037" y="15484"/>
                  </a:lnTo>
                  <a:lnTo>
                    <a:pt x="2972752" y="22326"/>
                  </a:lnTo>
                  <a:lnTo>
                    <a:pt x="2976682" y="30609"/>
                  </a:lnTo>
                  <a:lnTo>
                    <a:pt x="2979539" y="40332"/>
                  </a:lnTo>
                  <a:lnTo>
                    <a:pt x="2980968" y="51495"/>
                  </a:lnTo>
                  <a:lnTo>
                    <a:pt x="2979539" y="61218"/>
                  </a:lnTo>
                  <a:lnTo>
                    <a:pt x="2976682" y="69860"/>
                  </a:lnTo>
                  <a:lnTo>
                    <a:pt x="2972752" y="78142"/>
                  </a:lnTo>
                  <a:lnTo>
                    <a:pt x="2967037" y="86425"/>
                  </a:lnTo>
                  <a:lnTo>
                    <a:pt x="2958822" y="92186"/>
                  </a:lnTo>
                  <a:lnTo>
                    <a:pt x="2950607" y="96148"/>
                  </a:lnTo>
                  <a:lnTo>
                    <a:pt x="2942391" y="99028"/>
                  </a:lnTo>
                  <a:lnTo>
                    <a:pt x="2931319" y="100469"/>
                  </a:lnTo>
                  <a:lnTo>
                    <a:pt x="2921317" y="99028"/>
                  </a:lnTo>
                  <a:lnTo>
                    <a:pt x="2911673" y="96148"/>
                  </a:lnTo>
                  <a:lnTo>
                    <a:pt x="2903458" y="92186"/>
                  </a:lnTo>
                  <a:lnTo>
                    <a:pt x="2896671" y="86425"/>
                  </a:lnTo>
                  <a:lnTo>
                    <a:pt x="2889527" y="78142"/>
                  </a:lnTo>
                  <a:lnTo>
                    <a:pt x="2885598" y="69860"/>
                  </a:lnTo>
                  <a:lnTo>
                    <a:pt x="2882741" y="61218"/>
                  </a:lnTo>
                  <a:lnTo>
                    <a:pt x="2881312" y="51495"/>
                  </a:lnTo>
                  <a:lnTo>
                    <a:pt x="2882741" y="40332"/>
                  </a:lnTo>
                  <a:lnTo>
                    <a:pt x="2885598" y="30609"/>
                  </a:lnTo>
                  <a:lnTo>
                    <a:pt x="2889527" y="22326"/>
                  </a:lnTo>
                  <a:lnTo>
                    <a:pt x="2896671" y="15484"/>
                  </a:lnTo>
                  <a:lnTo>
                    <a:pt x="2903458" y="8282"/>
                  </a:lnTo>
                  <a:lnTo>
                    <a:pt x="2911673" y="4321"/>
                  </a:lnTo>
                  <a:lnTo>
                    <a:pt x="2921317" y="14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a:p>
          </p:txBody>
        </p:sp>
      </p:grpSp>
      <p:sp>
        <p:nvSpPr>
          <p:cNvPr id="15" name="Freeform 14">
            <a:extLst>
              <a:ext uri="{FF2B5EF4-FFF2-40B4-BE49-F238E27FC236}">
                <a16:creationId xmlns:a16="http://schemas.microsoft.com/office/drawing/2014/main" id="{69FF5B22-9647-5E41-9219-E2F37F259DF9}"/>
              </a:ext>
            </a:extLst>
          </p:cNvPr>
          <p:cNvSpPr/>
          <p:nvPr>
            <p:custDataLst>
              <p:tags r:id="rId4"/>
            </p:custDataLst>
          </p:nvPr>
        </p:nvSpPr>
        <p:spPr>
          <a:xfrm flipH="1">
            <a:off x="7986363" y="1599938"/>
            <a:ext cx="4205636" cy="3685448"/>
          </a:xfrm>
          <a:custGeom>
            <a:avLst/>
            <a:gdLst>
              <a:gd name="connsiteX0" fmla="*/ 1576607 w 4205636"/>
              <a:gd name="connsiteY0" fmla="*/ 0 h 3685448"/>
              <a:gd name="connsiteX1" fmla="*/ 0 w 4205636"/>
              <a:gd name="connsiteY1" fmla="*/ 1576608 h 3685448"/>
              <a:gd name="connsiteX2" fmla="*/ 0 w 4205636"/>
              <a:gd name="connsiteY2" fmla="*/ 3681454 h 3685448"/>
              <a:gd name="connsiteX3" fmla="*/ 3994 w 4205636"/>
              <a:gd name="connsiteY3" fmla="*/ 3685448 h 3685448"/>
              <a:gd name="connsiteX4" fmla="*/ 1576607 w 4205636"/>
              <a:gd name="connsiteY4" fmla="*/ 2112835 h 3685448"/>
              <a:gd name="connsiteX5" fmla="*/ 3149219 w 4205636"/>
              <a:gd name="connsiteY5" fmla="*/ 3685447 h 3685448"/>
              <a:gd name="connsiteX6" fmla="*/ 4205636 w 4205636"/>
              <a:gd name="connsiteY6" fmla="*/ 2629030 h 368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5636" h="3685448">
                <a:moveTo>
                  <a:pt x="1576607" y="0"/>
                </a:moveTo>
                <a:lnTo>
                  <a:pt x="0" y="1576608"/>
                </a:lnTo>
                <a:lnTo>
                  <a:pt x="0" y="3681454"/>
                </a:lnTo>
                <a:lnTo>
                  <a:pt x="3994" y="3685448"/>
                </a:lnTo>
                <a:lnTo>
                  <a:pt x="1576607" y="2112835"/>
                </a:lnTo>
                <a:lnTo>
                  <a:pt x="3149219" y="3685447"/>
                </a:lnTo>
                <a:lnTo>
                  <a:pt x="4205636" y="262903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Tree>
    <p:extLst>
      <p:ext uri="{BB962C8B-B14F-4D97-AF65-F5344CB8AC3E}">
        <p14:creationId xmlns:p14="http://schemas.microsoft.com/office/powerpoint/2010/main" val="184757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a:extLst>
              <a:ext uri="{FF2B5EF4-FFF2-40B4-BE49-F238E27FC236}">
                <a16:creationId xmlns:a16="http://schemas.microsoft.com/office/drawing/2014/main" id="{C225311A-B5E5-C114-8A24-67EA932D2FDD}"/>
              </a:ext>
            </a:extLst>
          </p:cNvPr>
          <p:cNvSpPr txBox="1">
            <a:spLocks/>
          </p:cNvSpPr>
          <p:nvPr/>
        </p:nvSpPr>
        <p:spPr>
          <a:xfrm>
            <a:off x="426134" y="478890"/>
            <a:ext cx="11255273" cy="477054"/>
          </a:xfrm>
          <a:prstGeom prst="rect">
            <a:avLst/>
          </a:prstGeom>
        </p:spPr>
        <p:txBody>
          <a:bodyPr vert="horz" lIns="0" tIns="0" rIns="0" bIns="0" rtlCol="0" anchor="ctr" anchorCtr="0">
            <a:spAutoFit/>
          </a:bodyPr>
          <a:lstStyle>
            <a:lvl1pPr algn="l" defTabSz="914400" rtl="0" eaLnBrk="1" latinLnBrk="0" hangingPunct="1">
              <a:lnSpc>
                <a:spcPct val="70000"/>
              </a:lnSpc>
              <a:spcBef>
                <a:spcPct val="0"/>
              </a:spcBef>
              <a:buNone/>
              <a:defRPr sz="3600" kern="1200" cap="all" baseline="0">
                <a:solidFill>
                  <a:schemeClr val="tx2"/>
                </a:solidFill>
                <a:latin typeface="Bebas Neue Regular" panose="020B0606020202050201" pitchFamily="34" charset="77"/>
                <a:ea typeface="+mj-ea"/>
                <a:cs typeface="+mj-cs"/>
              </a:defRPr>
            </a:lvl1pPr>
          </a:lstStyle>
          <a:p>
            <a:r>
              <a:rPr lang="fr-FR" sz="4000" dirty="0">
                <a:latin typeface="Bebas Neue Regular"/>
              </a:rPr>
              <a:t>Partenaires du GPE : </a:t>
            </a:r>
            <a:r>
              <a:rPr lang="fr-FR" sz="4000" dirty="0">
                <a:solidFill>
                  <a:schemeClr val="bg1"/>
                </a:solidFill>
                <a:latin typeface="Bebas Neue Regular"/>
              </a:rPr>
              <a:t>Global et local</a:t>
            </a:r>
            <a:endParaRPr lang="en-US" sz="4000" dirty="0">
              <a:solidFill>
                <a:schemeClr val="bg1"/>
              </a:solidFill>
            </a:endParaRPr>
          </a:p>
        </p:txBody>
      </p:sp>
      <p:grpSp>
        <p:nvGrpSpPr>
          <p:cNvPr id="29" name="Group 28">
            <a:extLst>
              <a:ext uri="{FF2B5EF4-FFF2-40B4-BE49-F238E27FC236}">
                <a16:creationId xmlns:a16="http://schemas.microsoft.com/office/drawing/2014/main" id="{64EAC7F7-AC4F-A1DB-9847-7D35D37A7627}"/>
              </a:ext>
            </a:extLst>
          </p:cNvPr>
          <p:cNvGrpSpPr/>
          <p:nvPr/>
        </p:nvGrpSpPr>
        <p:grpSpPr>
          <a:xfrm>
            <a:off x="756279" y="1867034"/>
            <a:ext cx="10412096" cy="3831333"/>
            <a:chOff x="751839" y="1738630"/>
            <a:chExt cx="10412096" cy="3828445"/>
          </a:xfrm>
        </p:grpSpPr>
        <p:sp>
          <p:nvSpPr>
            <p:cNvPr id="11" name="TextBox 10">
              <a:extLst>
                <a:ext uri="{FF2B5EF4-FFF2-40B4-BE49-F238E27FC236}">
                  <a16:creationId xmlns:a16="http://schemas.microsoft.com/office/drawing/2014/main" id="{21396AEA-3A22-E88B-DB85-7C3FB25E3020}"/>
                </a:ext>
              </a:extLst>
            </p:cNvPr>
            <p:cNvSpPr txBox="1"/>
            <p:nvPr/>
          </p:nvSpPr>
          <p:spPr>
            <a:xfrm>
              <a:off x="751839" y="2945790"/>
              <a:ext cx="1963771" cy="758610"/>
            </a:xfrm>
            <a:prstGeom prst="rect">
              <a:avLst/>
            </a:prstGeom>
            <a:noFill/>
          </p:spPr>
          <p:txBody>
            <a:bodyPr wrap="square" lIns="91440" tIns="45720" rIns="91440" bIns="45720" rtlCol="0" anchor="t">
              <a:spAutoFit/>
            </a:bodyPr>
            <a:lstStyle/>
            <a:p>
              <a:pPr algn="ctr">
                <a:lnSpc>
                  <a:spcPct val="90000"/>
                </a:lnSpc>
                <a:defRPr/>
              </a:pPr>
              <a:r>
                <a:rPr lang="en-US" sz="1600" b="1" dirty="0" err="1">
                  <a:solidFill>
                    <a:srgbClr val="062172"/>
                  </a:solidFill>
                  <a:latin typeface="Poppins" pitchFamily="2" charset="77"/>
                  <a:cs typeface="Poppins" pitchFamily="2" charset="77"/>
                </a:rPr>
                <a:t>Gouvernement</a:t>
              </a:r>
              <a:r>
                <a:rPr lang="en-US" sz="1600" b="1" dirty="0">
                  <a:solidFill>
                    <a:srgbClr val="062172"/>
                  </a:solidFill>
                  <a:latin typeface="Poppins" pitchFamily="2" charset="77"/>
                  <a:cs typeface="Poppins" pitchFamily="2" charset="77"/>
                </a:rPr>
                <a:t>/</a:t>
              </a:r>
              <a:r>
                <a:rPr lang="en-US" sz="1600" b="1" dirty="0" err="1">
                  <a:solidFill>
                    <a:srgbClr val="062172"/>
                  </a:solidFill>
                  <a:latin typeface="Poppins" pitchFamily="2" charset="77"/>
                  <a:cs typeface="Poppins" pitchFamily="2" charset="77"/>
                </a:rPr>
                <a:t>Ministères</a:t>
              </a:r>
              <a:r>
                <a:rPr lang="en-US" sz="1600" b="1" dirty="0">
                  <a:solidFill>
                    <a:srgbClr val="062172"/>
                  </a:solidFill>
                  <a:latin typeface="Poppins" pitchFamily="2" charset="77"/>
                  <a:cs typeface="Poppins" pitchFamily="2" charset="77"/>
                </a:rPr>
                <a:t> de </a:t>
              </a:r>
              <a:r>
                <a:rPr lang="en-US" sz="1600" b="1" dirty="0" err="1">
                  <a:solidFill>
                    <a:srgbClr val="062172"/>
                  </a:solidFill>
                  <a:latin typeface="Poppins" pitchFamily="2" charset="77"/>
                  <a:cs typeface="Poppins" pitchFamily="2" charset="77"/>
                </a:rPr>
                <a:t>l'Éducation</a:t>
              </a:r>
              <a:endParaRPr lang="en-US" sz="1600" b="1" i="0" u="none" strike="noStrike" kern="1200" cap="none" spc="0" normalizeH="0" baseline="0" noProof="0" dirty="0">
                <a:ln>
                  <a:noFill/>
                </a:ln>
                <a:solidFill>
                  <a:srgbClr val="062172"/>
                </a:solidFill>
                <a:effectLst/>
                <a:uLnTx/>
                <a:uFillTx/>
                <a:latin typeface="Poppins" pitchFamily="2" charset="77"/>
                <a:cs typeface="Poppins" pitchFamily="2" charset="77"/>
              </a:endParaRPr>
            </a:p>
          </p:txBody>
        </p:sp>
        <p:sp>
          <p:nvSpPr>
            <p:cNvPr id="13" name="TextBox 12">
              <a:extLst>
                <a:ext uri="{FF2B5EF4-FFF2-40B4-BE49-F238E27FC236}">
                  <a16:creationId xmlns:a16="http://schemas.microsoft.com/office/drawing/2014/main" id="{86403CAE-D2EF-F0C2-7780-C15BEB3EDE5B}"/>
                </a:ext>
              </a:extLst>
            </p:cNvPr>
            <p:cNvSpPr txBox="1"/>
            <p:nvPr/>
          </p:nvSpPr>
          <p:spPr>
            <a:xfrm>
              <a:off x="3727478" y="2945790"/>
              <a:ext cx="1221742" cy="53717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600" b="1" dirty="0" err="1">
                  <a:solidFill>
                    <a:srgbClr val="062172"/>
                  </a:solidFill>
                  <a:latin typeface="Poppins" pitchFamily="2" charset="77"/>
                  <a:cs typeface="Poppins" pitchFamily="2" charset="77"/>
                </a:rPr>
                <a:t>Bailleurs</a:t>
              </a:r>
              <a:r>
                <a:rPr lang="en-US" sz="1600" b="1" dirty="0">
                  <a:solidFill>
                    <a:srgbClr val="062172"/>
                  </a:solidFill>
                  <a:latin typeface="Poppins" pitchFamily="2" charset="77"/>
                  <a:cs typeface="Poppins" pitchFamily="2" charset="77"/>
                </a:rPr>
                <a:t> de fonds</a:t>
              </a:r>
              <a:endParaRPr lang="en-US" sz="1600" b="1" i="0" u="none" strike="noStrike" kern="1200" cap="none" spc="0" normalizeH="0" baseline="0" noProof="0" dirty="0">
                <a:ln>
                  <a:noFill/>
                </a:ln>
                <a:solidFill>
                  <a:srgbClr val="062172"/>
                </a:solidFill>
                <a:effectLst/>
                <a:uLnTx/>
                <a:uFillTx/>
                <a:latin typeface="Poppins" pitchFamily="2" charset="77"/>
                <a:cs typeface="Poppins" pitchFamily="2" charset="77"/>
              </a:endParaRPr>
            </a:p>
          </p:txBody>
        </p:sp>
        <p:sp>
          <p:nvSpPr>
            <p:cNvPr id="15" name="TextBox 14">
              <a:extLst>
                <a:ext uri="{FF2B5EF4-FFF2-40B4-BE49-F238E27FC236}">
                  <a16:creationId xmlns:a16="http://schemas.microsoft.com/office/drawing/2014/main" id="{6F860D62-ACBD-BFB5-CC5F-BB1C3A725FAA}"/>
                </a:ext>
              </a:extLst>
            </p:cNvPr>
            <p:cNvSpPr txBox="1"/>
            <p:nvPr/>
          </p:nvSpPr>
          <p:spPr>
            <a:xfrm>
              <a:off x="6350844" y="2945790"/>
              <a:ext cx="1756716" cy="758610"/>
            </a:xfrm>
            <a:prstGeom prst="rect">
              <a:avLst/>
            </a:prstGeom>
            <a:noFill/>
          </p:spPr>
          <p:txBody>
            <a:bodyPr wrap="square" lIns="91440" tIns="45720" rIns="91440" bIns="45720" rtlCol="0" anchor="t">
              <a:spAutoFit/>
            </a:bodyPr>
            <a:lstStyle/>
            <a:p>
              <a:pPr algn="ctr">
                <a:lnSpc>
                  <a:spcPct val="90000"/>
                </a:lnSpc>
                <a:defRPr/>
              </a:pPr>
              <a:r>
                <a:rPr lang="en-US" sz="1600" b="1" dirty="0" err="1">
                  <a:solidFill>
                    <a:srgbClr val="062172"/>
                  </a:solidFill>
                  <a:latin typeface="Poppins" pitchFamily="2" charset="77"/>
                  <a:cs typeface="Poppins" pitchFamily="2" charset="77"/>
                </a:rPr>
                <a:t>Partenaires</a:t>
              </a:r>
              <a:r>
                <a:rPr lang="en-US" sz="1600" b="1" dirty="0">
                  <a:solidFill>
                    <a:srgbClr val="062172"/>
                  </a:solidFill>
                  <a:latin typeface="Poppins" pitchFamily="2" charset="77"/>
                  <a:cs typeface="Poppins" pitchFamily="2" charset="77"/>
                </a:rPr>
                <a:t> techniques et financiers</a:t>
              </a:r>
              <a:endParaRPr lang="en-US" sz="1600" b="1" i="0" u="none" strike="noStrike" kern="1200" cap="none" spc="0" normalizeH="0" baseline="0" noProof="0" dirty="0">
                <a:ln>
                  <a:noFill/>
                </a:ln>
                <a:solidFill>
                  <a:srgbClr val="062172"/>
                </a:solidFill>
                <a:effectLst/>
                <a:uLnTx/>
                <a:uFillTx/>
                <a:latin typeface="Poppins" pitchFamily="2" charset="77"/>
                <a:cs typeface="Poppins" pitchFamily="2" charset="77"/>
              </a:endParaRPr>
            </a:p>
          </p:txBody>
        </p:sp>
        <p:sp>
          <p:nvSpPr>
            <p:cNvPr id="17" name="TextBox 16">
              <a:extLst>
                <a:ext uri="{FF2B5EF4-FFF2-40B4-BE49-F238E27FC236}">
                  <a16:creationId xmlns:a16="http://schemas.microsoft.com/office/drawing/2014/main" id="{40898952-1AEC-071C-EF8C-5B9C43352480}"/>
                </a:ext>
              </a:extLst>
            </p:cNvPr>
            <p:cNvSpPr txBox="1"/>
            <p:nvPr/>
          </p:nvSpPr>
          <p:spPr>
            <a:xfrm>
              <a:off x="9533770" y="2642523"/>
              <a:ext cx="1630165" cy="758610"/>
            </a:xfrm>
            <a:prstGeom prst="rect">
              <a:avLst/>
            </a:prstGeom>
            <a:noFill/>
          </p:spPr>
          <p:txBody>
            <a:bodyPr wrap="square" lIns="91440" tIns="45720" rIns="91440" bIns="45720" rtlCol="0" anchor="t">
              <a:spAutoFit/>
            </a:bodyPr>
            <a:lstStyle/>
            <a:p>
              <a:pPr algn="ctr">
                <a:lnSpc>
                  <a:spcPct val="90000"/>
                </a:lnSpc>
                <a:defRPr/>
              </a:pPr>
              <a:endParaRPr lang="en-US" sz="1600" b="1" dirty="0">
                <a:solidFill>
                  <a:srgbClr val="062172"/>
                </a:solidFill>
                <a:latin typeface="Poppins"/>
                <a:cs typeface="Poppins"/>
              </a:endParaRPr>
            </a:p>
            <a:p>
              <a:pPr algn="ctr">
                <a:lnSpc>
                  <a:spcPct val="90000"/>
                </a:lnSpc>
                <a:defRPr/>
              </a:pPr>
              <a:r>
                <a:rPr lang="en-US" sz="1600" b="1" dirty="0" err="1">
                  <a:solidFill>
                    <a:srgbClr val="062172"/>
                  </a:solidFill>
                  <a:latin typeface="Poppins"/>
                  <a:cs typeface="Poppins"/>
                </a:rPr>
                <a:t>Secteur</a:t>
              </a:r>
              <a:r>
                <a:rPr lang="en-US" sz="1600" b="1" dirty="0">
                  <a:solidFill>
                    <a:srgbClr val="062172"/>
                  </a:solidFill>
                  <a:latin typeface="Poppins"/>
                  <a:cs typeface="Poppins"/>
                </a:rPr>
                <a:t> </a:t>
              </a:r>
              <a:r>
                <a:rPr lang="en-US" sz="1600" b="1" dirty="0" err="1">
                  <a:solidFill>
                    <a:srgbClr val="062172"/>
                  </a:solidFill>
                  <a:latin typeface="Poppins"/>
                  <a:cs typeface="Poppins"/>
                </a:rPr>
                <a:t>privé</a:t>
              </a:r>
              <a:r>
                <a:rPr lang="en-US" sz="1600" b="1" dirty="0">
                  <a:solidFill>
                    <a:srgbClr val="062172"/>
                  </a:solidFill>
                  <a:latin typeface="Poppins"/>
                  <a:cs typeface="Poppins"/>
                </a:rPr>
                <a:t> et </a:t>
              </a:r>
              <a:r>
                <a:rPr lang="en-US" sz="1600" b="1" dirty="0" err="1">
                  <a:solidFill>
                    <a:srgbClr val="062172"/>
                  </a:solidFill>
                  <a:latin typeface="Poppins"/>
                  <a:cs typeface="Poppins"/>
                </a:rPr>
                <a:t>fondations</a:t>
              </a:r>
              <a:endParaRPr lang="en-US" sz="1600" b="1" i="0" u="none" strike="noStrike" kern="1200" cap="none" spc="0" normalizeH="0" baseline="0" noProof="0" dirty="0">
                <a:ln>
                  <a:noFill/>
                </a:ln>
                <a:solidFill>
                  <a:srgbClr val="062172"/>
                </a:solidFill>
                <a:effectLst/>
                <a:uLnTx/>
                <a:uFillTx/>
                <a:latin typeface="Poppins"/>
                <a:cs typeface="Poppins"/>
              </a:endParaRPr>
            </a:p>
          </p:txBody>
        </p:sp>
        <p:sp>
          <p:nvSpPr>
            <p:cNvPr id="19" name="TextBox 18">
              <a:extLst>
                <a:ext uri="{FF2B5EF4-FFF2-40B4-BE49-F238E27FC236}">
                  <a16:creationId xmlns:a16="http://schemas.microsoft.com/office/drawing/2014/main" id="{53462228-12D7-010A-485F-066C30C7A68B}"/>
                </a:ext>
              </a:extLst>
            </p:cNvPr>
            <p:cNvSpPr txBox="1"/>
            <p:nvPr/>
          </p:nvSpPr>
          <p:spPr>
            <a:xfrm>
              <a:off x="2340999" y="5025388"/>
              <a:ext cx="1630165" cy="32008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62172"/>
                  </a:solidFill>
                  <a:effectLst/>
                  <a:uLnTx/>
                  <a:uFillTx/>
                  <a:latin typeface="Poppins" pitchFamily="2" charset="77"/>
                  <a:cs typeface="Poppins" pitchFamily="2" charset="77"/>
                </a:rPr>
                <a:t>Société civile</a:t>
              </a:r>
              <a:endParaRPr lang="en-US" sz="1600" b="1" i="0" u="none" strike="noStrike" kern="1200" cap="none" spc="0" normalizeH="0" baseline="0" noProof="0" dirty="0">
                <a:ln>
                  <a:noFill/>
                </a:ln>
                <a:solidFill>
                  <a:srgbClr val="062172"/>
                </a:solidFill>
                <a:effectLst/>
                <a:uLnTx/>
                <a:uFillTx/>
                <a:latin typeface="Poppins" pitchFamily="2" charset="77"/>
                <a:cs typeface="Poppins" pitchFamily="2" charset="77"/>
              </a:endParaRPr>
            </a:p>
          </p:txBody>
        </p:sp>
        <p:sp>
          <p:nvSpPr>
            <p:cNvPr id="21" name="TextBox 20">
              <a:extLst>
                <a:ext uri="{FF2B5EF4-FFF2-40B4-BE49-F238E27FC236}">
                  <a16:creationId xmlns:a16="http://schemas.microsoft.com/office/drawing/2014/main" id="{B4401D99-9CB6-DAC6-419A-64FC394FEE97}"/>
                </a:ext>
              </a:extLst>
            </p:cNvPr>
            <p:cNvSpPr txBox="1"/>
            <p:nvPr/>
          </p:nvSpPr>
          <p:spPr>
            <a:xfrm>
              <a:off x="4915582" y="5025388"/>
              <a:ext cx="1911938" cy="541687"/>
            </a:xfrm>
            <a:prstGeom prst="rect">
              <a:avLst/>
            </a:prstGeom>
            <a:noFill/>
          </p:spPr>
          <p:txBody>
            <a:bodyPr wrap="square" lIns="91440" tIns="45720" rIns="91440" bIns="45720" rtlCol="0" anchor="t">
              <a:spAutoFit/>
            </a:bodyPr>
            <a:lstStyle/>
            <a:p>
              <a:pPr algn="ctr">
                <a:lnSpc>
                  <a:spcPct val="90000"/>
                </a:lnSpc>
                <a:defRPr/>
              </a:pPr>
              <a:r>
                <a:rPr lang="en-US" sz="1600" b="1" dirty="0" err="1">
                  <a:solidFill>
                    <a:srgbClr val="062172"/>
                  </a:solidFill>
                  <a:latin typeface="Poppins" pitchFamily="2" charset="77"/>
                  <a:cs typeface="Poppins" pitchFamily="2" charset="77"/>
                </a:rPr>
                <a:t>Représentants</a:t>
              </a:r>
              <a:r>
                <a:rPr lang="en-US" sz="1600" b="1" dirty="0">
                  <a:solidFill>
                    <a:srgbClr val="062172"/>
                  </a:solidFill>
                  <a:latin typeface="Poppins" pitchFamily="2" charset="77"/>
                  <a:cs typeface="Poppins" pitchFamily="2" charset="77"/>
                </a:rPr>
                <a:t> des </a:t>
              </a:r>
              <a:r>
                <a:rPr lang="en-US" sz="1600" b="1" dirty="0" err="1">
                  <a:solidFill>
                    <a:srgbClr val="062172"/>
                  </a:solidFill>
                  <a:latin typeface="Poppins" pitchFamily="2" charset="77"/>
                  <a:cs typeface="Poppins" pitchFamily="2" charset="77"/>
                </a:rPr>
                <a:t>enseignants</a:t>
              </a:r>
              <a:endParaRPr lang="en-US" sz="1600" b="1" i="0" u="none" strike="noStrike" kern="1200" cap="none" spc="0" normalizeH="0" baseline="0" noProof="0" dirty="0">
                <a:ln>
                  <a:noFill/>
                </a:ln>
                <a:solidFill>
                  <a:srgbClr val="062172"/>
                </a:solidFill>
                <a:effectLst/>
                <a:uLnTx/>
                <a:uFillTx/>
                <a:latin typeface="Poppins" pitchFamily="2" charset="77"/>
                <a:cs typeface="Poppins" pitchFamily="2" charset="77"/>
              </a:endParaRPr>
            </a:p>
          </p:txBody>
        </p:sp>
        <p:pic>
          <p:nvPicPr>
            <p:cNvPr id="5" name="Graphic 4">
              <a:extLst>
                <a:ext uri="{FF2B5EF4-FFF2-40B4-BE49-F238E27FC236}">
                  <a16:creationId xmlns:a16="http://schemas.microsoft.com/office/drawing/2014/main" id="{B0FB7500-EB42-5D08-2A94-79E1A919DC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799" y="1911460"/>
              <a:ext cx="938707" cy="938707"/>
            </a:xfrm>
            <a:prstGeom prst="rect">
              <a:avLst/>
            </a:prstGeom>
          </p:spPr>
        </p:pic>
        <p:pic>
          <p:nvPicPr>
            <p:cNvPr id="7" name="Graphic 6">
              <a:extLst>
                <a:ext uri="{FF2B5EF4-FFF2-40B4-BE49-F238E27FC236}">
                  <a16:creationId xmlns:a16="http://schemas.microsoft.com/office/drawing/2014/main" id="{DAFBB347-B2C4-6D56-11D9-B0008CBC78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7478" y="2090528"/>
              <a:ext cx="1171335" cy="753001"/>
            </a:xfrm>
            <a:prstGeom prst="rect">
              <a:avLst/>
            </a:prstGeom>
          </p:spPr>
        </p:pic>
        <p:pic>
          <p:nvPicPr>
            <p:cNvPr id="10" name="Graphic 9">
              <a:extLst>
                <a:ext uri="{FF2B5EF4-FFF2-40B4-BE49-F238E27FC236}">
                  <a16:creationId xmlns:a16="http://schemas.microsoft.com/office/drawing/2014/main" id="{D89A32E6-6205-C89E-8C41-B825931506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76702" y="1738630"/>
              <a:ext cx="1222438" cy="1042668"/>
            </a:xfrm>
            <a:prstGeom prst="rect">
              <a:avLst/>
            </a:prstGeom>
          </p:spPr>
        </p:pic>
        <p:pic>
          <p:nvPicPr>
            <p:cNvPr id="22" name="Graphic 21">
              <a:extLst>
                <a:ext uri="{FF2B5EF4-FFF2-40B4-BE49-F238E27FC236}">
                  <a16:creationId xmlns:a16="http://schemas.microsoft.com/office/drawing/2014/main" id="{9C2603EA-1BF1-7D16-5771-EF082129D0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00426" y="2043430"/>
              <a:ext cx="901700" cy="800100"/>
            </a:xfrm>
            <a:prstGeom prst="rect">
              <a:avLst/>
            </a:prstGeom>
          </p:spPr>
        </p:pic>
        <p:pic>
          <p:nvPicPr>
            <p:cNvPr id="25" name="Graphic 24">
              <a:extLst>
                <a:ext uri="{FF2B5EF4-FFF2-40B4-BE49-F238E27FC236}">
                  <a16:creationId xmlns:a16="http://schemas.microsoft.com/office/drawing/2014/main" id="{CD620B56-E16A-0C29-DC9C-1C5634E01F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01676" y="3946810"/>
              <a:ext cx="1308810" cy="978302"/>
            </a:xfrm>
            <a:prstGeom prst="rect">
              <a:avLst/>
            </a:prstGeom>
          </p:spPr>
        </p:pic>
        <p:pic>
          <p:nvPicPr>
            <p:cNvPr id="27" name="Graphic 26">
              <a:extLst>
                <a:ext uri="{FF2B5EF4-FFF2-40B4-BE49-F238E27FC236}">
                  <a16:creationId xmlns:a16="http://schemas.microsoft.com/office/drawing/2014/main" id="{3313CF5D-675E-4B72-C227-9BA6F43D5E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68854" y="4041086"/>
              <a:ext cx="419833" cy="890654"/>
            </a:xfrm>
            <a:prstGeom prst="rect">
              <a:avLst/>
            </a:prstGeom>
          </p:spPr>
        </p:pic>
        <p:sp>
          <p:nvSpPr>
            <p:cNvPr id="28" name="TextBox 27">
              <a:extLst>
                <a:ext uri="{FF2B5EF4-FFF2-40B4-BE49-F238E27FC236}">
                  <a16:creationId xmlns:a16="http://schemas.microsoft.com/office/drawing/2014/main" id="{488BF21D-C26C-BC16-70CB-8EBB66DFCD04}"/>
                </a:ext>
              </a:extLst>
            </p:cNvPr>
            <p:cNvSpPr txBox="1"/>
            <p:nvPr/>
          </p:nvSpPr>
          <p:spPr>
            <a:xfrm>
              <a:off x="7679707" y="5036265"/>
              <a:ext cx="1911938" cy="320088"/>
            </a:xfrm>
            <a:prstGeom prst="rect">
              <a:avLst/>
            </a:prstGeom>
            <a:noFill/>
          </p:spPr>
          <p:txBody>
            <a:bodyPr wrap="square" lIns="91440" tIns="45720" rIns="91440" bIns="45720" rtlCol="0" anchor="t">
              <a:spAutoFit/>
            </a:bodyPr>
            <a:lstStyle/>
            <a:p>
              <a:pPr algn="ctr">
                <a:lnSpc>
                  <a:spcPct val="90000"/>
                </a:lnSpc>
                <a:defRPr/>
              </a:pPr>
              <a:r>
                <a:rPr lang="en-US" sz="1600" b="1" dirty="0">
                  <a:solidFill>
                    <a:srgbClr val="062172"/>
                  </a:solidFill>
                  <a:latin typeface="Poppins"/>
                  <a:cs typeface="Poppins"/>
                </a:rPr>
                <a:t>Jeunesse</a:t>
              </a:r>
              <a:endParaRPr lang="en-US" sz="1600" b="1" i="0" u="none" strike="noStrike" kern="1200" cap="none" spc="0" normalizeH="0" baseline="0" noProof="0" dirty="0">
                <a:ln>
                  <a:noFill/>
                </a:ln>
                <a:solidFill>
                  <a:srgbClr val="062172"/>
                </a:solidFill>
                <a:effectLst/>
                <a:uLnTx/>
                <a:uFillTx/>
                <a:latin typeface="Poppins" pitchFamily="2" charset="77"/>
                <a:cs typeface="Poppins" pitchFamily="2" charset="77"/>
              </a:endParaRPr>
            </a:p>
          </p:txBody>
        </p:sp>
      </p:grpSp>
      <p:pic>
        <p:nvPicPr>
          <p:cNvPr id="23" name="Picture 22" descr="A picture containing icon&#10;&#10;Description automatically generated">
            <a:extLst>
              <a:ext uri="{FF2B5EF4-FFF2-40B4-BE49-F238E27FC236}">
                <a16:creationId xmlns:a16="http://schemas.microsoft.com/office/drawing/2014/main" id="{0A2254C1-153D-C90D-9857-16A127C3A45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62351" y="4192307"/>
            <a:ext cx="406016" cy="891327"/>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A4AD0E5C-5C11-5EC3-2A94-C2242BBF678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65231" y="4077711"/>
            <a:ext cx="1410010" cy="1005922"/>
          </a:xfrm>
          <a:prstGeom prst="rect">
            <a:avLst/>
          </a:prstGeom>
        </p:spPr>
      </p:pic>
    </p:spTree>
    <p:extLst>
      <p:ext uri="{BB962C8B-B14F-4D97-AF65-F5344CB8AC3E}">
        <p14:creationId xmlns:p14="http://schemas.microsoft.com/office/powerpoint/2010/main" val="326499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99A6E-9DE4-69F1-727B-2B25231F5C07}"/>
              </a:ext>
            </a:extLst>
          </p:cNvPr>
          <p:cNvSpPr>
            <a:spLocks noGrp="1"/>
          </p:cNvSpPr>
          <p:nvPr>
            <p:ph type="title"/>
          </p:nvPr>
        </p:nvSpPr>
        <p:spPr>
          <a:xfrm>
            <a:off x="468000" y="552147"/>
            <a:ext cx="11255273" cy="477054"/>
          </a:xfrm>
        </p:spPr>
        <p:txBody>
          <a:bodyPr/>
          <a:lstStyle/>
          <a:p>
            <a:r>
              <a:rPr lang="fr-FR" sz="4000" dirty="0">
                <a:latin typeface="Bebas Neue Regular"/>
              </a:rPr>
              <a:t>structure du Groupe local des partenaires de l'éducation</a:t>
            </a:r>
            <a:endParaRPr lang="en-US" sz="4000" dirty="0"/>
          </a:p>
        </p:txBody>
      </p:sp>
      <p:sp>
        <p:nvSpPr>
          <p:cNvPr id="4" name="Slide Number Placeholder 3">
            <a:extLst>
              <a:ext uri="{FF2B5EF4-FFF2-40B4-BE49-F238E27FC236}">
                <a16:creationId xmlns:a16="http://schemas.microsoft.com/office/drawing/2014/main" id="{6440846D-51AA-D49E-5AD2-035859DB3828}"/>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19EE5AA-4A82-3F49-B3AB-06358B8BA8C5}" type="slidenum">
              <a:rPr kumimoji="0" lang="en-US" sz="800" b="1" i="0" u="none" strike="noStrike" kern="1200" cap="none" spc="0" normalizeH="0" baseline="0" noProof="0" smtClean="0">
                <a:ln>
                  <a:noFill/>
                </a:ln>
                <a:solidFill>
                  <a:srgbClr val="062071"/>
                </a:solidFill>
                <a:effectLst/>
                <a:uLnTx/>
                <a:uFillTx/>
                <a:latin typeface="Poppins" pitchFamily="2" charset="77"/>
                <a:ea typeface="+mn-ea"/>
                <a:cs typeface="Poppins" pitchFamily="2" charset="77"/>
              </a:rPr>
              <a:pPr marL="0" marR="0" lvl="0" indent="0" algn="r" defTabSz="914400" rtl="0" eaLnBrk="1" fontAlgn="auto" latinLnBrk="0" hangingPunct="1">
                <a:lnSpc>
                  <a:spcPct val="90000"/>
                </a:lnSpc>
                <a:spcBef>
                  <a:spcPts val="0"/>
                </a:spcBef>
                <a:spcAft>
                  <a:spcPts val="0"/>
                </a:spcAft>
                <a:buClrTx/>
                <a:buSzTx/>
                <a:buFontTx/>
                <a:buNone/>
                <a:tabLst/>
                <a:defRPr/>
              </a:pPr>
              <a:t>3</a:t>
            </a:fld>
            <a:endParaRPr kumimoji="0" lang="en-US" sz="800" b="1" i="0" u="none" strike="noStrike" kern="1200" cap="none" spc="0" normalizeH="0" baseline="0" noProof="0">
              <a:ln>
                <a:noFill/>
              </a:ln>
              <a:solidFill>
                <a:srgbClr val="062071"/>
              </a:solidFill>
              <a:effectLst/>
              <a:uLnTx/>
              <a:uFillTx/>
              <a:latin typeface="Poppins" pitchFamily="2" charset="77"/>
              <a:ea typeface="+mn-ea"/>
              <a:cs typeface="Poppins" pitchFamily="2" charset="77"/>
            </a:endParaRPr>
          </a:p>
        </p:txBody>
      </p:sp>
      <p:pic>
        <p:nvPicPr>
          <p:cNvPr id="8" name="Picture 7">
            <a:extLst>
              <a:ext uri="{FF2B5EF4-FFF2-40B4-BE49-F238E27FC236}">
                <a16:creationId xmlns:a16="http://schemas.microsoft.com/office/drawing/2014/main" id="{0C1FCF37-A623-D006-6C0A-5E943FABEA24}"/>
              </a:ext>
            </a:extLst>
          </p:cNvPr>
          <p:cNvPicPr>
            <a:picLocks noChangeAspect="1"/>
          </p:cNvPicPr>
          <p:nvPr/>
        </p:nvPicPr>
        <p:blipFill>
          <a:blip r:embed="rId3"/>
          <a:stretch>
            <a:fillRect/>
          </a:stretch>
        </p:blipFill>
        <p:spPr>
          <a:xfrm>
            <a:off x="2267276" y="1409365"/>
            <a:ext cx="6585476" cy="5161571"/>
          </a:xfrm>
          <a:prstGeom prst="rect">
            <a:avLst/>
          </a:prstGeom>
        </p:spPr>
      </p:pic>
      <p:sp>
        <p:nvSpPr>
          <p:cNvPr id="3" name="TextBox 2">
            <a:extLst>
              <a:ext uri="{FF2B5EF4-FFF2-40B4-BE49-F238E27FC236}">
                <a16:creationId xmlns:a16="http://schemas.microsoft.com/office/drawing/2014/main" id="{EF0AEC46-D962-6867-69ED-446075C447A6}"/>
              </a:ext>
            </a:extLst>
          </p:cNvPr>
          <p:cNvSpPr txBox="1"/>
          <p:nvPr/>
        </p:nvSpPr>
        <p:spPr>
          <a:xfrm>
            <a:off x="1869289" y="1982576"/>
            <a:ext cx="1963771" cy="759182"/>
          </a:xfrm>
          <a:prstGeom prst="rect">
            <a:avLst/>
          </a:prstGeom>
          <a:solidFill>
            <a:schemeClr val="bg1"/>
          </a:solidFill>
        </p:spPr>
        <p:txBody>
          <a:bodyPr wrap="square" lIns="91440" tIns="45720" rIns="91440" bIns="45720" rtlCol="0" anchor="t">
            <a:spAutoFit/>
          </a:bodyPr>
          <a:lstStyle/>
          <a:p>
            <a:pPr algn="ctr">
              <a:lnSpc>
                <a:spcPct val="90000"/>
              </a:lnSpc>
              <a:defRPr/>
            </a:pPr>
            <a:r>
              <a:rPr lang="en-US" sz="1600" b="1" dirty="0" err="1">
                <a:solidFill>
                  <a:srgbClr val="062172"/>
                </a:solidFill>
                <a:effectLst>
                  <a:outerShdw blurRad="38100" dist="38100" dir="2700000" algn="tl">
                    <a:srgbClr val="000000">
                      <a:alpha val="43137"/>
                    </a:srgbClr>
                  </a:outerShdw>
                </a:effectLst>
                <a:latin typeface="Poppins" pitchFamily="2" charset="77"/>
                <a:cs typeface="Poppins" pitchFamily="2" charset="77"/>
              </a:rPr>
              <a:t>Gouvernement</a:t>
            </a:r>
            <a:r>
              <a:rPr lang="en-US" sz="1600" b="1" dirty="0">
                <a:solidFill>
                  <a:srgbClr val="062172"/>
                </a:solidFill>
                <a:effectLst>
                  <a:outerShdw blurRad="38100" dist="38100" dir="2700000" algn="tl">
                    <a:srgbClr val="000000">
                      <a:alpha val="43137"/>
                    </a:srgbClr>
                  </a:outerShdw>
                </a:effectLst>
                <a:latin typeface="Poppins" pitchFamily="2" charset="77"/>
                <a:cs typeface="Poppins" pitchFamily="2" charset="77"/>
              </a:rPr>
              <a:t>/</a:t>
            </a:r>
            <a:r>
              <a:rPr lang="en-US" sz="1600" b="1" dirty="0" err="1">
                <a:solidFill>
                  <a:srgbClr val="062172"/>
                </a:solidFill>
                <a:effectLst>
                  <a:outerShdw blurRad="38100" dist="38100" dir="2700000" algn="tl">
                    <a:srgbClr val="000000">
                      <a:alpha val="43137"/>
                    </a:srgbClr>
                  </a:outerShdw>
                </a:effectLst>
                <a:latin typeface="Poppins" pitchFamily="2" charset="77"/>
                <a:cs typeface="Poppins" pitchFamily="2" charset="77"/>
              </a:rPr>
              <a:t>Ministères</a:t>
            </a:r>
            <a:r>
              <a:rPr lang="en-US" sz="1600" b="1" dirty="0">
                <a:solidFill>
                  <a:srgbClr val="062172"/>
                </a:solidFill>
                <a:effectLst>
                  <a:outerShdw blurRad="38100" dist="38100" dir="2700000" algn="tl">
                    <a:srgbClr val="000000">
                      <a:alpha val="43137"/>
                    </a:srgbClr>
                  </a:outerShdw>
                </a:effectLst>
                <a:latin typeface="Poppins" pitchFamily="2" charset="77"/>
                <a:cs typeface="Poppins" pitchFamily="2" charset="77"/>
              </a:rPr>
              <a:t> de </a:t>
            </a:r>
            <a:r>
              <a:rPr lang="en-US" sz="1600" b="1" dirty="0" err="1">
                <a:solidFill>
                  <a:srgbClr val="062172"/>
                </a:solidFill>
                <a:effectLst>
                  <a:outerShdw blurRad="38100" dist="38100" dir="2700000" algn="tl">
                    <a:srgbClr val="000000">
                      <a:alpha val="43137"/>
                    </a:srgbClr>
                  </a:outerShdw>
                </a:effectLst>
                <a:latin typeface="Poppins" pitchFamily="2" charset="77"/>
                <a:cs typeface="Poppins" pitchFamily="2" charset="77"/>
              </a:rPr>
              <a:t>l'Éducation</a:t>
            </a:r>
            <a:endParaRPr lang="en-US" sz="1600" b="1" i="0" u="none" strike="noStrike" kern="1200" cap="none" spc="0" normalizeH="0" baseline="0" noProof="0" dirty="0">
              <a:ln>
                <a:noFill/>
              </a:ln>
              <a:solidFill>
                <a:srgbClr val="062172"/>
              </a:solidFill>
              <a:effectLst>
                <a:outerShdw blurRad="38100" dist="38100" dir="2700000" algn="tl">
                  <a:srgbClr val="000000">
                    <a:alpha val="43137"/>
                  </a:srgbClr>
                </a:outerShdw>
              </a:effectLst>
              <a:uLnTx/>
              <a:uFillTx/>
              <a:latin typeface="Poppins" pitchFamily="2" charset="77"/>
              <a:cs typeface="Poppins" pitchFamily="2" charset="77"/>
            </a:endParaRPr>
          </a:p>
        </p:txBody>
      </p:sp>
      <p:sp>
        <p:nvSpPr>
          <p:cNvPr id="5" name="TextBox 4">
            <a:extLst>
              <a:ext uri="{FF2B5EF4-FFF2-40B4-BE49-F238E27FC236}">
                <a16:creationId xmlns:a16="http://schemas.microsoft.com/office/drawing/2014/main" id="{FB6D8DE1-2336-AF63-6E40-86A9EC274666}"/>
              </a:ext>
            </a:extLst>
          </p:cNvPr>
          <p:cNvSpPr txBox="1"/>
          <p:nvPr/>
        </p:nvSpPr>
        <p:spPr>
          <a:xfrm>
            <a:off x="1128923" y="3512128"/>
            <a:ext cx="2053666" cy="759182"/>
          </a:xfrm>
          <a:prstGeom prst="rect">
            <a:avLst/>
          </a:prstGeom>
          <a:solidFill>
            <a:schemeClr val="bg1"/>
          </a:solidFill>
        </p:spPr>
        <p:txBody>
          <a:bodyPr wrap="square" lIns="91440" tIns="45720" rIns="91440" bIns="45720" rtlCol="0" anchor="t">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600" b="1" dirty="0" err="1">
                <a:solidFill>
                  <a:srgbClr val="062172"/>
                </a:solidFill>
                <a:latin typeface="Poppins" pitchFamily="2" charset="77"/>
                <a:cs typeface="Poppins" pitchFamily="2" charset="77"/>
              </a:rPr>
              <a:t>Bailleurs</a:t>
            </a:r>
            <a:r>
              <a:rPr lang="en-US" sz="1600" b="1" dirty="0">
                <a:solidFill>
                  <a:srgbClr val="062172"/>
                </a:solidFill>
                <a:latin typeface="Poppins" pitchFamily="2" charset="77"/>
                <a:cs typeface="Poppins" pitchFamily="2" charset="77"/>
              </a:rPr>
              <a:t> de fonds</a:t>
            </a:r>
          </a:p>
          <a:p>
            <a:pPr marL="0" marR="0" lvl="0" indent="0" algn="ctr" defTabSz="914400" rtl="0" eaLnBrk="1" fontAlgn="auto" latinLnBrk="0" hangingPunct="1">
              <a:lnSpc>
                <a:spcPct val="90000"/>
              </a:lnSpc>
              <a:spcBef>
                <a:spcPts val="0"/>
              </a:spcBef>
              <a:spcAft>
                <a:spcPts val="0"/>
              </a:spcAft>
              <a:buClrTx/>
              <a:buSzTx/>
              <a:buFontTx/>
              <a:buNone/>
              <a:tabLst/>
              <a:defRPr/>
            </a:pPr>
            <a:endParaRPr lang="en-US" sz="1600" b="1" i="0" u="none" strike="noStrike" kern="1200" cap="none" spc="0" normalizeH="0" baseline="0" noProof="0" dirty="0">
              <a:ln>
                <a:noFill/>
              </a:ln>
              <a:solidFill>
                <a:srgbClr val="062172"/>
              </a:solidFill>
              <a:effectLst/>
              <a:uLnTx/>
              <a:uFillTx/>
              <a:latin typeface="Poppins" pitchFamily="2" charset="77"/>
              <a:cs typeface="Poppins" pitchFamily="2" charset="77"/>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lang="en-US" sz="1600" b="1" i="0" u="none" strike="noStrike" kern="1200" cap="none" spc="0" normalizeH="0" baseline="0" noProof="0" dirty="0">
              <a:ln>
                <a:noFill/>
              </a:ln>
              <a:solidFill>
                <a:srgbClr val="062172"/>
              </a:solidFill>
              <a:effectLst/>
              <a:uLnTx/>
              <a:uFillTx/>
              <a:latin typeface="Poppins" pitchFamily="2" charset="77"/>
              <a:cs typeface="Poppins" pitchFamily="2" charset="77"/>
            </a:endParaRPr>
          </a:p>
        </p:txBody>
      </p:sp>
      <p:sp>
        <p:nvSpPr>
          <p:cNvPr id="6" name="TextBox 5">
            <a:extLst>
              <a:ext uri="{FF2B5EF4-FFF2-40B4-BE49-F238E27FC236}">
                <a16:creationId xmlns:a16="http://schemas.microsoft.com/office/drawing/2014/main" id="{09A0E89E-5C5C-4047-0AF6-21B360F4646A}"/>
              </a:ext>
            </a:extLst>
          </p:cNvPr>
          <p:cNvSpPr txBox="1"/>
          <p:nvPr/>
        </p:nvSpPr>
        <p:spPr>
          <a:xfrm>
            <a:off x="2111969" y="4901009"/>
            <a:ext cx="1756716" cy="759182"/>
          </a:xfrm>
          <a:prstGeom prst="rect">
            <a:avLst/>
          </a:prstGeom>
          <a:solidFill>
            <a:schemeClr val="bg1"/>
          </a:solidFill>
        </p:spPr>
        <p:txBody>
          <a:bodyPr wrap="square" lIns="91440" tIns="45720" rIns="91440" bIns="45720" rtlCol="0" anchor="t">
            <a:spAutoFit/>
          </a:bodyPr>
          <a:lstStyle/>
          <a:p>
            <a:pPr algn="ctr">
              <a:lnSpc>
                <a:spcPct val="90000"/>
              </a:lnSpc>
              <a:defRPr/>
            </a:pPr>
            <a:r>
              <a:rPr lang="en-US" sz="1600" b="1" dirty="0" err="1">
                <a:solidFill>
                  <a:srgbClr val="062172"/>
                </a:solidFill>
                <a:latin typeface="Poppins" pitchFamily="2" charset="77"/>
                <a:cs typeface="Poppins" pitchFamily="2" charset="77"/>
              </a:rPr>
              <a:t>Partenaires</a:t>
            </a:r>
            <a:r>
              <a:rPr lang="en-US" sz="1600" b="1" dirty="0">
                <a:solidFill>
                  <a:srgbClr val="062172"/>
                </a:solidFill>
                <a:latin typeface="Poppins" pitchFamily="2" charset="77"/>
                <a:cs typeface="Poppins" pitchFamily="2" charset="77"/>
              </a:rPr>
              <a:t> techniques et financiers</a:t>
            </a:r>
            <a:endParaRPr lang="en-US" sz="1600" b="1" i="0" u="none" strike="noStrike" kern="1200" cap="none" spc="0" normalizeH="0" baseline="0" noProof="0" dirty="0">
              <a:ln>
                <a:noFill/>
              </a:ln>
              <a:solidFill>
                <a:srgbClr val="062172"/>
              </a:solidFill>
              <a:effectLst/>
              <a:uLnTx/>
              <a:uFillTx/>
              <a:latin typeface="Poppins" pitchFamily="2" charset="77"/>
              <a:cs typeface="Poppins" pitchFamily="2" charset="77"/>
            </a:endParaRPr>
          </a:p>
        </p:txBody>
      </p:sp>
      <p:sp>
        <p:nvSpPr>
          <p:cNvPr id="7" name="TextBox 6">
            <a:extLst>
              <a:ext uri="{FF2B5EF4-FFF2-40B4-BE49-F238E27FC236}">
                <a16:creationId xmlns:a16="http://schemas.microsoft.com/office/drawing/2014/main" id="{D859F36C-6F26-4C15-3143-88D06D811713}"/>
              </a:ext>
            </a:extLst>
          </p:cNvPr>
          <p:cNvSpPr txBox="1"/>
          <p:nvPr/>
        </p:nvSpPr>
        <p:spPr>
          <a:xfrm>
            <a:off x="4871598" y="6052075"/>
            <a:ext cx="2116999" cy="759182"/>
          </a:xfrm>
          <a:prstGeom prst="rect">
            <a:avLst/>
          </a:prstGeom>
          <a:solidFill>
            <a:schemeClr val="bg1"/>
          </a:solidFill>
        </p:spPr>
        <p:txBody>
          <a:bodyPr wrap="square" lIns="91440" tIns="45720" rIns="91440" bIns="45720" rtlCol="0" anchor="t">
            <a:spAutoFit/>
          </a:bodyPr>
          <a:lstStyle/>
          <a:p>
            <a:pPr algn="ctr">
              <a:lnSpc>
                <a:spcPct val="90000"/>
              </a:lnSpc>
              <a:defRPr/>
            </a:pPr>
            <a:endParaRPr lang="en-US" sz="1600" b="1" dirty="0">
              <a:solidFill>
                <a:srgbClr val="062172"/>
              </a:solidFill>
              <a:latin typeface="Poppins"/>
              <a:cs typeface="Poppins"/>
            </a:endParaRPr>
          </a:p>
          <a:p>
            <a:pPr algn="ctr">
              <a:lnSpc>
                <a:spcPct val="90000"/>
              </a:lnSpc>
              <a:defRPr/>
            </a:pPr>
            <a:r>
              <a:rPr lang="en-US" sz="1600" b="1" dirty="0" err="1">
                <a:solidFill>
                  <a:srgbClr val="062172"/>
                </a:solidFill>
                <a:latin typeface="Poppins"/>
                <a:cs typeface="Poppins"/>
              </a:rPr>
              <a:t>Secteur</a:t>
            </a:r>
            <a:r>
              <a:rPr lang="en-US" sz="1600" b="1" dirty="0">
                <a:solidFill>
                  <a:srgbClr val="062172"/>
                </a:solidFill>
                <a:latin typeface="Poppins"/>
                <a:cs typeface="Poppins"/>
              </a:rPr>
              <a:t> </a:t>
            </a:r>
            <a:r>
              <a:rPr lang="en-US" sz="1600" b="1" dirty="0" err="1">
                <a:solidFill>
                  <a:srgbClr val="062172"/>
                </a:solidFill>
                <a:latin typeface="Poppins"/>
                <a:cs typeface="Poppins"/>
              </a:rPr>
              <a:t>privé</a:t>
            </a:r>
            <a:r>
              <a:rPr lang="en-US" sz="1600" b="1" dirty="0">
                <a:solidFill>
                  <a:srgbClr val="062172"/>
                </a:solidFill>
                <a:latin typeface="Poppins"/>
                <a:cs typeface="Poppins"/>
              </a:rPr>
              <a:t> et </a:t>
            </a:r>
            <a:r>
              <a:rPr lang="en-US" sz="1600" b="1" dirty="0" err="1">
                <a:solidFill>
                  <a:srgbClr val="062172"/>
                </a:solidFill>
                <a:latin typeface="Poppins"/>
                <a:cs typeface="Poppins"/>
              </a:rPr>
              <a:t>fondations</a:t>
            </a:r>
            <a:endParaRPr lang="en-US" sz="1600" b="1" i="0" u="none" strike="noStrike" kern="1200" cap="none" spc="0" normalizeH="0" baseline="0" noProof="0" dirty="0">
              <a:ln>
                <a:noFill/>
              </a:ln>
              <a:solidFill>
                <a:srgbClr val="062172"/>
              </a:solidFill>
              <a:effectLst/>
              <a:uLnTx/>
              <a:uFillTx/>
              <a:latin typeface="Poppins"/>
              <a:cs typeface="Poppins"/>
            </a:endParaRPr>
          </a:p>
        </p:txBody>
      </p:sp>
      <p:sp>
        <p:nvSpPr>
          <p:cNvPr id="9" name="TextBox 8">
            <a:extLst>
              <a:ext uri="{FF2B5EF4-FFF2-40B4-BE49-F238E27FC236}">
                <a16:creationId xmlns:a16="http://schemas.microsoft.com/office/drawing/2014/main" id="{B1DBFD7F-F619-5186-90B2-ABA0DE8FF84A}"/>
              </a:ext>
            </a:extLst>
          </p:cNvPr>
          <p:cNvSpPr txBox="1"/>
          <p:nvPr/>
        </p:nvSpPr>
        <p:spPr>
          <a:xfrm>
            <a:off x="6750234" y="5500027"/>
            <a:ext cx="1630165" cy="320329"/>
          </a:xfrm>
          <a:prstGeom prst="rect">
            <a:avLst/>
          </a:prstGeom>
          <a:solidFill>
            <a:schemeClr val="bg1"/>
          </a:solidFill>
        </p:spPr>
        <p:txBody>
          <a:bodyPr wrap="square" lIns="91440" tIns="45720" rIns="91440" bIns="45720" rtlCol="0" anchor="t">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62172"/>
                </a:solidFill>
                <a:effectLst/>
                <a:uLnTx/>
                <a:uFillTx/>
                <a:latin typeface="Poppins" pitchFamily="2" charset="77"/>
                <a:cs typeface="Poppins" pitchFamily="2" charset="77"/>
              </a:rPr>
              <a:t>Société civile</a:t>
            </a:r>
            <a:endParaRPr lang="en-US" sz="1600" b="1" i="0" u="none" strike="noStrike" kern="1200" cap="none" spc="0" normalizeH="0" baseline="0" noProof="0" dirty="0">
              <a:ln>
                <a:noFill/>
              </a:ln>
              <a:solidFill>
                <a:srgbClr val="062172"/>
              </a:solidFill>
              <a:effectLst/>
              <a:uLnTx/>
              <a:uFillTx/>
              <a:latin typeface="Poppins" pitchFamily="2" charset="77"/>
              <a:cs typeface="Poppins" pitchFamily="2" charset="77"/>
            </a:endParaRPr>
          </a:p>
        </p:txBody>
      </p:sp>
      <p:sp>
        <p:nvSpPr>
          <p:cNvPr id="10" name="TextBox 9">
            <a:extLst>
              <a:ext uri="{FF2B5EF4-FFF2-40B4-BE49-F238E27FC236}">
                <a16:creationId xmlns:a16="http://schemas.microsoft.com/office/drawing/2014/main" id="{F321D089-092D-C07A-4E1F-B4852B0CF62B}"/>
              </a:ext>
            </a:extLst>
          </p:cNvPr>
          <p:cNvSpPr txBox="1"/>
          <p:nvPr/>
        </p:nvSpPr>
        <p:spPr>
          <a:xfrm>
            <a:off x="7189284" y="4100625"/>
            <a:ext cx="1911938" cy="542096"/>
          </a:xfrm>
          <a:prstGeom prst="rect">
            <a:avLst/>
          </a:prstGeom>
          <a:solidFill>
            <a:schemeClr val="bg1"/>
          </a:solidFill>
        </p:spPr>
        <p:txBody>
          <a:bodyPr wrap="square" lIns="91440" tIns="45720" rIns="91440" bIns="45720" rtlCol="0" anchor="t">
            <a:spAutoFit/>
          </a:bodyPr>
          <a:lstStyle/>
          <a:p>
            <a:pPr algn="ctr">
              <a:lnSpc>
                <a:spcPct val="90000"/>
              </a:lnSpc>
              <a:defRPr/>
            </a:pPr>
            <a:r>
              <a:rPr lang="en-US" sz="1600" b="1" dirty="0" err="1">
                <a:solidFill>
                  <a:srgbClr val="062172"/>
                </a:solidFill>
                <a:latin typeface="Poppins" pitchFamily="2" charset="77"/>
                <a:cs typeface="Poppins" pitchFamily="2" charset="77"/>
              </a:rPr>
              <a:t>Représentants</a:t>
            </a:r>
            <a:r>
              <a:rPr lang="en-US" sz="1600" b="1" dirty="0">
                <a:solidFill>
                  <a:srgbClr val="062172"/>
                </a:solidFill>
                <a:latin typeface="Poppins" pitchFamily="2" charset="77"/>
                <a:cs typeface="Poppins" pitchFamily="2" charset="77"/>
              </a:rPr>
              <a:t> des </a:t>
            </a:r>
            <a:r>
              <a:rPr lang="en-US" sz="1600" b="1" dirty="0" err="1">
                <a:solidFill>
                  <a:srgbClr val="062172"/>
                </a:solidFill>
                <a:latin typeface="Poppins" pitchFamily="2" charset="77"/>
                <a:cs typeface="Poppins" pitchFamily="2" charset="77"/>
              </a:rPr>
              <a:t>enseignants</a:t>
            </a:r>
            <a:endParaRPr lang="en-US" sz="1600" b="1" i="0" u="none" strike="noStrike" kern="1200" cap="none" spc="0" normalizeH="0" baseline="0" noProof="0" dirty="0">
              <a:ln>
                <a:noFill/>
              </a:ln>
              <a:solidFill>
                <a:srgbClr val="062172"/>
              </a:solidFill>
              <a:effectLst/>
              <a:uLnTx/>
              <a:uFillTx/>
              <a:latin typeface="Poppins" pitchFamily="2" charset="77"/>
              <a:cs typeface="Poppins" pitchFamily="2" charset="77"/>
            </a:endParaRPr>
          </a:p>
        </p:txBody>
      </p:sp>
      <p:sp>
        <p:nvSpPr>
          <p:cNvPr id="11" name="TextBox 10">
            <a:extLst>
              <a:ext uri="{FF2B5EF4-FFF2-40B4-BE49-F238E27FC236}">
                <a16:creationId xmlns:a16="http://schemas.microsoft.com/office/drawing/2014/main" id="{17CEF388-70E2-282C-A86A-CC1111EF6CA5}"/>
              </a:ext>
            </a:extLst>
          </p:cNvPr>
          <p:cNvSpPr txBox="1"/>
          <p:nvPr/>
        </p:nvSpPr>
        <p:spPr>
          <a:xfrm>
            <a:off x="6988598" y="2826087"/>
            <a:ext cx="1439301" cy="537583"/>
          </a:xfrm>
          <a:prstGeom prst="rect">
            <a:avLst/>
          </a:prstGeom>
          <a:solidFill>
            <a:schemeClr val="bg1"/>
          </a:solidFill>
        </p:spPr>
        <p:txBody>
          <a:bodyPr wrap="square" lIns="91440" tIns="45720" rIns="91440" bIns="45720" rtlCol="0" anchor="t">
            <a:spAutoFit/>
          </a:bodyPr>
          <a:lstStyle/>
          <a:p>
            <a:pPr algn="ctr">
              <a:lnSpc>
                <a:spcPct val="90000"/>
              </a:lnSpc>
              <a:defRPr/>
            </a:pPr>
            <a:r>
              <a:rPr lang="en-US" sz="1600" b="1" dirty="0">
                <a:solidFill>
                  <a:srgbClr val="062172"/>
                </a:solidFill>
                <a:latin typeface="Poppins"/>
                <a:cs typeface="Poppins"/>
              </a:rPr>
              <a:t>Jeunesse</a:t>
            </a:r>
          </a:p>
          <a:p>
            <a:pPr algn="ctr">
              <a:lnSpc>
                <a:spcPct val="90000"/>
              </a:lnSpc>
              <a:defRPr/>
            </a:pPr>
            <a:endParaRPr lang="en-US" sz="1600" b="1" i="0" u="none" strike="noStrike" kern="1200" cap="none" spc="0" normalizeH="0" baseline="0" noProof="0" dirty="0">
              <a:ln>
                <a:noFill/>
              </a:ln>
              <a:solidFill>
                <a:srgbClr val="062172"/>
              </a:solidFill>
              <a:effectLst/>
              <a:uLnTx/>
              <a:uFillTx/>
              <a:latin typeface="Poppins" pitchFamily="2" charset="77"/>
              <a:cs typeface="Poppins" pitchFamily="2" charset="77"/>
            </a:endParaRPr>
          </a:p>
        </p:txBody>
      </p:sp>
      <p:sp>
        <p:nvSpPr>
          <p:cNvPr id="12" name="TextBox 11">
            <a:extLst>
              <a:ext uri="{FF2B5EF4-FFF2-40B4-BE49-F238E27FC236}">
                <a16:creationId xmlns:a16="http://schemas.microsoft.com/office/drawing/2014/main" id="{C6F6161E-68E1-AEF8-4C46-2AF1F09BC970}"/>
              </a:ext>
            </a:extLst>
          </p:cNvPr>
          <p:cNvSpPr txBox="1"/>
          <p:nvPr/>
        </p:nvSpPr>
        <p:spPr>
          <a:xfrm>
            <a:off x="3939744" y="1394215"/>
            <a:ext cx="3636710" cy="537583"/>
          </a:xfrm>
          <a:prstGeom prst="rect">
            <a:avLst/>
          </a:prstGeom>
          <a:solidFill>
            <a:schemeClr val="bg1"/>
          </a:solidFill>
        </p:spPr>
        <p:txBody>
          <a:bodyPr wrap="square" lIns="91440" tIns="45720" rIns="91440" bIns="45720" rtlCol="0" anchor="t">
            <a:spAutoFit/>
          </a:bodyPr>
          <a:lstStyle/>
          <a:p>
            <a:pPr algn="ctr">
              <a:lnSpc>
                <a:spcPct val="90000"/>
              </a:lnSpc>
              <a:defRPr/>
            </a:pPr>
            <a:r>
              <a:rPr lang="en-US" sz="1600" b="1" i="0" u="none" strike="noStrike" kern="1200" cap="none" spc="0" normalizeH="0" baseline="0" noProof="0" dirty="0">
                <a:ln>
                  <a:noFill/>
                </a:ln>
                <a:solidFill>
                  <a:srgbClr val="062172"/>
                </a:solidFill>
                <a:effectLst>
                  <a:outerShdw blurRad="38100" dist="38100" dir="2700000" algn="tl">
                    <a:srgbClr val="000000">
                      <a:alpha val="43137"/>
                    </a:srgbClr>
                  </a:outerShdw>
                </a:effectLst>
                <a:uLnTx/>
                <a:uFillTx/>
                <a:latin typeface="Poppins" pitchFamily="2" charset="77"/>
                <a:cs typeface="Poppins" pitchFamily="2" charset="77"/>
              </a:rPr>
              <a:t>Groupe Loc</a:t>
            </a:r>
            <a:r>
              <a:rPr lang="en-US" sz="1600" b="1" dirty="0">
                <a:solidFill>
                  <a:srgbClr val="062172"/>
                </a:solidFill>
                <a:effectLst>
                  <a:outerShdw blurRad="38100" dist="38100" dir="2700000" algn="tl">
                    <a:srgbClr val="000000">
                      <a:alpha val="43137"/>
                    </a:srgbClr>
                  </a:outerShdw>
                </a:effectLst>
                <a:latin typeface="Poppins" pitchFamily="2" charset="77"/>
                <a:cs typeface="Poppins" pitchFamily="2" charset="77"/>
              </a:rPr>
              <a:t>al de </a:t>
            </a:r>
            <a:r>
              <a:rPr lang="en-US" sz="1600" b="1" dirty="0" err="1">
                <a:solidFill>
                  <a:srgbClr val="062172"/>
                </a:solidFill>
                <a:effectLst>
                  <a:outerShdw blurRad="38100" dist="38100" dir="2700000" algn="tl">
                    <a:srgbClr val="000000">
                      <a:alpha val="43137"/>
                    </a:srgbClr>
                  </a:outerShdw>
                </a:effectLst>
                <a:latin typeface="Poppins" pitchFamily="2" charset="77"/>
                <a:cs typeface="Poppins" pitchFamily="2" charset="77"/>
              </a:rPr>
              <a:t>Partenaires</a:t>
            </a:r>
            <a:r>
              <a:rPr lang="en-US" sz="1600" b="1" dirty="0">
                <a:solidFill>
                  <a:srgbClr val="062172"/>
                </a:solidFill>
                <a:effectLst>
                  <a:outerShdw blurRad="38100" dist="38100" dir="2700000" algn="tl">
                    <a:srgbClr val="000000">
                      <a:alpha val="43137"/>
                    </a:srgbClr>
                  </a:outerShdw>
                </a:effectLst>
                <a:latin typeface="Poppins" pitchFamily="2" charset="77"/>
                <a:cs typeface="Poppins" pitchFamily="2" charset="77"/>
              </a:rPr>
              <a:t> de </a:t>
            </a:r>
            <a:r>
              <a:rPr lang="en-US" sz="1600" b="1" dirty="0" err="1">
                <a:solidFill>
                  <a:srgbClr val="062172"/>
                </a:solidFill>
                <a:effectLst>
                  <a:outerShdw blurRad="38100" dist="38100" dir="2700000" algn="tl">
                    <a:srgbClr val="000000">
                      <a:alpha val="43137"/>
                    </a:srgbClr>
                  </a:outerShdw>
                </a:effectLst>
                <a:latin typeface="Poppins" pitchFamily="2" charset="77"/>
                <a:cs typeface="Poppins" pitchFamily="2" charset="77"/>
              </a:rPr>
              <a:t>l’Education</a:t>
            </a:r>
            <a:endParaRPr lang="en-US" sz="1600" b="1" i="0" u="none" strike="noStrike" kern="1200" cap="none" spc="0" normalizeH="0" baseline="0" noProof="0" dirty="0">
              <a:ln>
                <a:noFill/>
              </a:ln>
              <a:solidFill>
                <a:srgbClr val="062172"/>
              </a:solidFill>
              <a:effectLst>
                <a:outerShdw blurRad="38100" dist="38100" dir="2700000" algn="tl">
                  <a:srgbClr val="000000">
                    <a:alpha val="43137"/>
                  </a:srgbClr>
                </a:outerShdw>
              </a:effectLst>
              <a:uLnTx/>
              <a:uFillTx/>
              <a:latin typeface="Poppins" pitchFamily="2" charset="77"/>
              <a:cs typeface="Poppins" pitchFamily="2" charset="77"/>
            </a:endParaRPr>
          </a:p>
        </p:txBody>
      </p:sp>
      <p:sp>
        <p:nvSpPr>
          <p:cNvPr id="14" name="TextBox 13">
            <a:extLst>
              <a:ext uri="{FF2B5EF4-FFF2-40B4-BE49-F238E27FC236}">
                <a16:creationId xmlns:a16="http://schemas.microsoft.com/office/drawing/2014/main" id="{989C2DED-56F8-D163-7D3E-CB054F3A7B09}"/>
              </a:ext>
            </a:extLst>
          </p:cNvPr>
          <p:cNvSpPr txBox="1"/>
          <p:nvPr/>
        </p:nvSpPr>
        <p:spPr>
          <a:xfrm>
            <a:off x="5011387" y="3097960"/>
            <a:ext cx="1540483" cy="1202380"/>
          </a:xfrm>
          <a:prstGeom prst="rect">
            <a:avLst/>
          </a:prstGeom>
          <a:solidFill>
            <a:schemeClr val="bg1"/>
          </a:solidFill>
        </p:spPr>
        <p:txBody>
          <a:bodyPr wrap="square" lIns="91440" tIns="45720" rIns="91440" bIns="45720" rtlCol="0" anchor="t">
            <a:spAutoFit/>
          </a:bodyPr>
          <a:lstStyle/>
          <a:p>
            <a:pPr algn="ctr">
              <a:lnSpc>
                <a:spcPct val="90000"/>
              </a:lnSpc>
              <a:defRPr/>
            </a:pPr>
            <a:r>
              <a:rPr lang="fr-FR" sz="1600" b="1" dirty="0">
                <a:solidFill>
                  <a:srgbClr val="062172"/>
                </a:solidFill>
                <a:effectLst>
                  <a:outerShdw blurRad="38100" dist="38100" dir="2700000" algn="tl">
                    <a:srgbClr val="000000">
                      <a:alpha val="43137"/>
                    </a:srgbClr>
                  </a:outerShdw>
                </a:effectLst>
                <a:latin typeface="Poppins" pitchFamily="2" charset="77"/>
                <a:cs typeface="Poppins" pitchFamily="2" charset="77"/>
              </a:rPr>
              <a:t>D</a:t>
            </a:r>
            <a:r>
              <a:rPr lang="fr-FR" sz="1600" b="1" i="0" u="none" strike="noStrike" kern="1200" cap="none" spc="0" normalizeH="0" baseline="0" noProof="0" dirty="0" err="1">
                <a:ln>
                  <a:noFill/>
                </a:ln>
                <a:solidFill>
                  <a:srgbClr val="062172"/>
                </a:solidFill>
                <a:effectLst>
                  <a:outerShdw blurRad="38100" dist="38100" dir="2700000" algn="tl">
                    <a:srgbClr val="000000">
                      <a:alpha val="43137"/>
                    </a:srgbClr>
                  </a:outerShdw>
                </a:effectLst>
                <a:uLnTx/>
                <a:uFillTx/>
                <a:latin typeface="Poppins" pitchFamily="2" charset="77"/>
                <a:cs typeface="Poppins" pitchFamily="2" charset="77"/>
              </a:rPr>
              <a:t>ialogue</a:t>
            </a:r>
            <a:r>
              <a:rPr lang="fr-FR" sz="1600" b="1" i="0" u="none" strike="noStrike" kern="1200" cap="none" spc="0" normalizeH="0" baseline="0" noProof="0" dirty="0">
                <a:ln>
                  <a:noFill/>
                </a:ln>
                <a:solidFill>
                  <a:srgbClr val="062172"/>
                </a:solidFill>
                <a:effectLst>
                  <a:outerShdw blurRad="38100" dist="38100" dir="2700000" algn="tl">
                    <a:srgbClr val="000000">
                      <a:alpha val="43137"/>
                    </a:srgbClr>
                  </a:outerShdw>
                </a:effectLst>
                <a:uLnTx/>
                <a:uFillTx/>
                <a:latin typeface="Poppins" pitchFamily="2" charset="77"/>
                <a:cs typeface="Poppins" pitchFamily="2" charset="77"/>
              </a:rPr>
              <a:t> politique inclusif et action coordonnée</a:t>
            </a:r>
            <a:endParaRPr lang="en-US" sz="1600" b="1" i="0" u="none" strike="noStrike" kern="1200" cap="none" spc="0" normalizeH="0" baseline="0" noProof="0" dirty="0">
              <a:ln>
                <a:noFill/>
              </a:ln>
              <a:solidFill>
                <a:srgbClr val="062172"/>
              </a:solidFill>
              <a:effectLst>
                <a:outerShdw blurRad="38100" dist="38100" dir="2700000" algn="tl">
                  <a:srgbClr val="000000">
                    <a:alpha val="43137"/>
                  </a:srgbClr>
                </a:outerShdw>
              </a:effectLst>
              <a:uLnTx/>
              <a:uFillTx/>
              <a:latin typeface="Poppins" pitchFamily="2" charset="77"/>
              <a:cs typeface="Poppins" pitchFamily="2" charset="77"/>
            </a:endParaRPr>
          </a:p>
        </p:txBody>
      </p:sp>
    </p:spTree>
    <p:extLst>
      <p:ext uri="{BB962C8B-B14F-4D97-AF65-F5344CB8AC3E}">
        <p14:creationId xmlns:p14="http://schemas.microsoft.com/office/powerpoint/2010/main" val="378642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a:extLst>
              <a:ext uri="{FF2B5EF4-FFF2-40B4-BE49-F238E27FC236}">
                <a16:creationId xmlns:a16="http://schemas.microsoft.com/office/drawing/2014/main" id="{3D3CCB9D-A2BB-4744-BAB4-BC65A9E85C37}"/>
              </a:ext>
            </a:extLst>
          </p:cNvPr>
          <p:cNvGrpSpPr/>
          <p:nvPr>
            <p:custDataLst>
              <p:tags r:id="rId1"/>
            </p:custDataLst>
          </p:nvPr>
        </p:nvGrpSpPr>
        <p:grpSpPr>
          <a:xfrm>
            <a:off x="6006497" y="0"/>
            <a:ext cx="5716776" cy="6858000"/>
            <a:chOff x="6006497" y="0"/>
            <a:chExt cx="5716776" cy="6858000"/>
          </a:xfrm>
        </p:grpSpPr>
        <p:sp>
          <p:nvSpPr>
            <p:cNvPr id="100" name="Diamond 99">
              <a:extLst>
                <a:ext uri="{FF2B5EF4-FFF2-40B4-BE49-F238E27FC236}">
                  <a16:creationId xmlns:a16="http://schemas.microsoft.com/office/drawing/2014/main" id="{9F31BC39-9589-B542-BA44-B1906D02FED8}"/>
                </a:ext>
              </a:extLst>
            </p:cNvPr>
            <p:cNvSpPr/>
            <p:nvPr/>
          </p:nvSpPr>
          <p:spPr>
            <a:xfrm>
              <a:off x="6006497" y="455424"/>
              <a:ext cx="5716776" cy="57167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44000" rIns="0" bIns="0" rtlCol="0" anchor="ctr"/>
            <a:lstStyle/>
            <a:p>
              <a:pPr marL="7938" lvl="1" indent="1588" algn="ctr">
                <a:spcBef>
                  <a:spcPts val="600"/>
                </a:spcBef>
                <a:spcAft>
                  <a:spcPts val="1200"/>
                </a:spcAft>
                <a:buNone/>
              </a:pPr>
              <a:endParaRPr lang="fr-FR" sz="1100" b="1">
                <a:solidFill>
                  <a:schemeClr val="bg2"/>
                </a:solidFill>
                <a:latin typeface="Poppins" panose="00000500000000000000"/>
                <a:cs typeface="Poppins SemiBold" pitchFamily="2" charset="77"/>
              </a:endParaRPr>
            </a:p>
          </p:txBody>
        </p:sp>
        <p:sp>
          <p:nvSpPr>
            <p:cNvPr id="101" name="Freeform 100">
              <a:extLst>
                <a:ext uri="{FF2B5EF4-FFF2-40B4-BE49-F238E27FC236}">
                  <a16:creationId xmlns:a16="http://schemas.microsoft.com/office/drawing/2014/main" id="{49E318B9-D049-E349-8B1D-6D9239BF2745}"/>
                </a:ext>
              </a:extLst>
            </p:cNvPr>
            <p:cNvSpPr/>
            <p:nvPr/>
          </p:nvSpPr>
          <p:spPr>
            <a:xfrm>
              <a:off x="8179085" y="6172200"/>
              <a:ext cx="1371600" cy="685800"/>
            </a:xfrm>
            <a:custGeom>
              <a:avLst/>
              <a:gdLst>
                <a:gd name="connsiteX0" fmla="*/ 369116 w 738232"/>
                <a:gd name="connsiteY0" fmla="*/ 0 h 369116"/>
                <a:gd name="connsiteX1" fmla="*/ 738232 w 738232"/>
                <a:gd name="connsiteY1" fmla="*/ 369116 h 369116"/>
                <a:gd name="connsiteX2" fmla="*/ 0 w 738232"/>
                <a:gd name="connsiteY2" fmla="*/ 369116 h 369116"/>
              </a:gdLst>
              <a:ahLst/>
              <a:cxnLst>
                <a:cxn ang="0">
                  <a:pos x="connsiteX0" y="connsiteY0"/>
                </a:cxn>
                <a:cxn ang="0">
                  <a:pos x="connsiteX1" y="connsiteY1"/>
                </a:cxn>
                <a:cxn ang="0">
                  <a:pos x="connsiteX2" y="connsiteY2"/>
                </a:cxn>
              </a:cxnLst>
              <a:rect l="l" t="t" r="r" b="b"/>
              <a:pathLst>
                <a:path w="738232" h="369116">
                  <a:moveTo>
                    <a:pt x="369116" y="0"/>
                  </a:moveTo>
                  <a:lnTo>
                    <a:pt x="738232" y="369116"/>
                  </a:lnTo>
                  <a:lnTo>
                    <a:pt x="0" y="3691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fr-FR"/>
            </a:p>
          </p:txBody>
        </p:sp>
        <p:sp>
          <p:nvSpPr>
            <p:cNvPr id="102" name="Freeform 101">
              <a:extLst>
                <a:ext uri="{FF2B5EF4-FFF2-40B4-BE49-F238E27FC236}">
                  <a16:creationId xmlns:a16="http://schemas.microsoft.com/office/drawing/2014/main" id="{C31D5B7E-2425-2D4C-8A59-493F9FE1CFF5}"/>
                </a:ext>
              </a:extLst>
            </p:cNvPr>
            <p:cNvSpPr/>
            <p:nvPr/>
          </p:nvSpPr>
          <p:spPr>
            <a:xfrm rot="10800000">
              <a:off x="8407687" y="0"/>
              <a:ext cx="914397" cy="457199"/>
            </a:xfrm>
            <a:custGeom>
              <a:avLst/>
              <a:gdLst>
                <a:gd name="connsiteX0" fmla="*/ 369116 w 738232"/>
                <a:gd name="connsiteY0" fmla="*/ 0 h 369116"/>
                <a:gd name="connsiteX1" fmla="*/ 738232 w 738232"/>
                <a:gd name="connsiteY1" fmla="*/ 369116 h 369116"/>
                <a:gd name="connsiteX2" fmla="*/ 0 w 738232"/>
                <a:gd name="connsiteY2" fmla="*/ 369116 h 369116"/>
              </a:gdLst>
              <a:ahLst/>
              <a:cxnLst>
                <a:cxn ang="0">
                  <a:pos x="connsiteX0" y="connsiteY0"/>
                </a:cxn>
                <a:cxn ang="0">
                  <a:pos x="connsiteX1" y="connsiteY1"/>
                </a:cxn>
                <a:cxn ang="0">
                  <a:pos x="connsiteX2" y="connsiteY2"/>
                </a:cxn>
              </a:cxnLst>
              <a:rect l="l" t="t" r="r" b="b"/>
              <a:pathLst>
                <a:path w="738232" h="369116">
                  <a:moveTo>
                    <a:pt x="369116" y="0"/>
                  </a:moveTo>
                  <a:lnTo>
                    <a:pt x="738232" y="369116"/>
                  </a:lnTo>
                  <a:lnTo>
                    <a:pt x="0" y="3691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fr-FR"/>
            </a:p>
          </p:txBody>
        </p:sp>
      </p:grpSp>
      <p:sp>
        <p:nvSpPr>
          <p:cNvPr id="2" name="Title 1">
            <a:extLst>
              <a:ext uri="{FF2B5EF4-FFF2-40B4-BE49-F238E27FC236}">
                <a16:creationId xmlns:a16="http://schemas.microsoft.com/office/drawing/2014/main" id="{109D9B49-E3F5-6B4F-A3A5-50D230156E5C}"/>
              </a:ext>
            </a:extLst>
          </p:cNvPr>
          <p:cNvSpPr>
            <a:spLocks noGrp="1"/>
          </p:cNvSpPr>
          <p:nvPr>
            <p:ph type="title"/>
            <p:custDataLst>
              <p:tags r:id="rId2"/>
            </p:custDataLst>
          </p:nvPr>
        </p:nvSpPr>
        <p:spPr>
          <a:xfrm>
            <a:off x="468000" y="390405"/>
            <a:ext cx="11255273" cy="800540"/>
          </a:xfrm>
        </p:spPr>
        <p:txBody>
          <a:bodyPr/>
          <a:lstStyle/>
          <a:p>
            <a:r>
              <a:rPr lang="fr-FR" dirty="0"/>
              <a:t>Principale transformation du système : </a:t>
            </a:r>
            <a:br>
              <a:rPr lang="fr-FR" dirty="0"/>
            </a:br>
            <a:r>
              <a:rPr lang="fr-FR" dirty="0">
                <a:solidFill>
                  <a:schemeClr val="bg1"/>
                </a:solidFill>
              </a:rPr>
              <a:t>le pacte de partenariat</a:t>
            </a:r>
          </a:p>
        </p:txBody>
      </p:sp>
      <p:sp>
        <p:nvSpPr>
          <p:cNvPr id="6" name="Slide Number Placeholder 5">
            <a:extLst>
              <a:ext uri="{FF2B5EF4-FFF2-40B4-BE49-F238E27FC236}">
                <a16:creationId xmlns:a16="http://schemas.microsoft.com/office/drawing/2014/main" id="{1E72C928-2BF5-8147-8742-AB8561B589DA}"/>
              </a:ext>
            </a:extLst>
          </p:cNvPr>
          <p:cNvSpPr>
            <a:spLocks noGrp="1"/>
          </p:cNvSpPr>
          <p:nvPr>
            <p:ph type="sldNum" sz="quarter" idx="12"/>
            <p:custDataLst>
              <p:tags r:id="rId3"/>
            </p:custDataLst>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19EE5AA-4A82-3F49-B3AB-06358B8BA8C5}" type="slidenum">
              <a:rPr kumimoji="0" lang="fr-FR" sz="800" b="1" i="0" u="none" strike="noStrike" kern="1200" cap="none" spc="0" normalizeH="0" baseline="0" smtClean="0">
                <a:ln>
                  <a:noFill/>
                </a:ln>
                <a:solidFill>
                  <a:srgbClr val="062071"/>
                </a:solidFill>
                <a:effectLst/>
                <a:uLnTx/>
                <a:uFillTx/>
                <a:latin typeface="Poppins" pitchFamily="2" charset="77"/>
                <a:ea typeface="+mn-ea"/>
              </a:rPr>
              <a:pPr marL="0" marR="0" lvl="0" indent="0" algn="r" defTabSz="914400" rtl="0" eaLnBrk="1" fontAlgn="auto" latinLnBrk="0" hangingPunct="1">
                <a:lnSpc>
                  <a:spcPct val="90000"/>
                </a:lnSpc>
                <a:spcBef>
                  <a:spcPts val="0"/>
                </a:spcBef>
                <a:spcAft>
                  <a:spcPts val="0"/>
                </a:spcAft>
                <a:buClrTx/>
                <a:buSzTx/>
                <a:buFontTx/>
                <a:buNone/>
                <a:tabLst/>
                <a:defRPr/>
              </a:pPr>
              <a:t>4</a:t>
            </a:fld>
            <a:endParaRPr kumimoji="0" lang="fr-FR" sz="800" b="1" i="0" u="none" strike="noStrike" kern="1200" cap="none" spc="0" normalizeH="0" baseline="0">
              <a:ln>
                <a:noFill/>
              </a:ln>
              <a:solidFill>
                <a:srgbClr val="062071"/>
              </a:solidFill>
              <a:effectLst/>
              <a:uLnTx/>
              <a:uFillTx/>
              <a:latin typeface="Poppins" pitchFamily="2" charset="77"/>
              <a:ea typeface="+mn-ea"/>
            </a:endParaRPr>
          </a:p>
        </p:txBody>
      </p:sp>
      <p:graphicFrame>
        <p:nvGraphicFramePr>
          <p:cNvPr id="10" name="Table 9">
            <a:extLst>
              <a:ext uri="{FF2B5EF4-FFF2-40B4-BE49-F238E27FC236}">
                <a16:creationId xmlns:a16="http://schemas.microsoft.com/office/drawing/2014/main" id="{7D037FD5-6D04-D541-8C1C-E9BB316D5209}"/>
              </a:ext>
            </a:extLst>
          </p:cNvPr>
          <p:cNvGraphicFramePr>
            <a:graphicFrameLocks noGrp="1"/>
          </p:cNvGraphicFramePr>
          <p:nvPr>
            <p:custDataLst>
              <p:tags r:id="rId4"/>
            </p:custDataLst>
            <p:extLst>
              <p:ext uri="{D42A27DB-BD31-4B8C-83A1-F6EECF244321}">
                <p14:modId xmlns:p14="http://schemas.microsoft.com/office/powerpoint/2010/main" val="3862567011"/>
              </p:ext>
            </p:extLst>
          </p:nvPr>
        </p:nvGraphicFramePr>
        <p:xfrm>
          <a:off x="393319" y="1833351"/>
          <a:ext cx="4221099" cy="4081681"/>
        </p:xfrm>
        <a:graphic>
          <a:graphicData uri="http://schemas.openxmlformats.org/drawingml/2006/table">
            <a:tbl>
              <a:tblPr firstRow="1" bandRow="1">
                <a:tableStyleId>{5C22544A-7EE6-4342-B048-85BDC9FD1C3A}</a:tableStyleId>
              </a:tblPr>
              <a:tblGrid>
                <a:gridCol w="4221099">
                  <a:extLst>
                    <a:ext uri="{9D8B030D-6E8A-4147-A177-3AD203B41FA5}">
                      <a16:colId xmlns:a16="http://schemas.microsoft.com/office/drawing/2014/main" val="2604743773"/>
                    </a:ext>
                  </a:extLst>
                </a:gridCol>
              </a:tblGrid>
              <a:tr h="520260">
                <a:tc>
                  <a:txBody>
                    <a:bodyPr/>
                    <a:lstStyle/>
                    <a:p>
                      <a:pPr algn="l">
                        <a:lnSpc>
                          <a:spcPct val="90000"/>
                        </a:lnSpc>
                      </a:pPr>
                      <a:r>
                        <a:rPr lang="en-US" sz="1800" b="1" i="0" dirty="0">
                          <a:solidFill>
                            <a:schemeClr val="tx2"/>
                          </a:solidFill>
                          <a:latin typeface="Poppins SemiBold" pitchFamily="2" charset="77"/>
                          <a:cs typeface="Poppins SemiBold" pitchFamily="2" charset="77"/>
                        </a:rPr>
                        <a:t>PRINCIPAUX OUTILS STRATÉGIQUES PERMETTANT DE PILOTER LA TRANSFORMATION DU SYSTÈME</a:t>
                      </a:r>
                    </a:p>
                  </a:txBody>
                  <a:tcPr marL="0" marR="0" marT="0" marB="72000">
                    <a:lnL w="12700" cmpd="sng">
                      <a:noFill/>
                    </a:lnL>
                    <a:lnR w="12700" cmpd="sng">
                      <a:noFill/>
                    </a:lnR>
                    <a:lnT w="12700" cmpd="sng">
                      <a:noFill/>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843940"/>
                  </a:ext>
                </a:extLst>
              </a:tr>
              <a:tr h="667691">
                <a:tc>
                  <a:txBody>
                    <a:bodyPr/>
                    <a:lstStyle/>
                    <a:p>
                      <a:pPr marL="0" marR="0" lvl="0" indent="0" algn="l" defTabSz="914400" rtl="0" eaLnBrk="1" fontAlgn="auto" latinLnBrk="0" hangingPunct="1">
                        <a:lnSpc>
                          <a:spcPct val="110000"/>
                        </a:lnSpc>
                        <a:spcBef>
                          <a:spcPts val="0"/>
                        </a:spcBef>
                        <a:spcAft>
                          <a:spcPts val="300"/>
                        </a:spcAft>
                        <a:buClr>
                          <a:schemeClr val="bg2"/>
                        </a:buClr>
                        <a:buSzTx/>
                        <a:buFont typeface="Arial" panose="020B0604020202020204" pitchFamily="34" charset="0"/>
                        <a:buNone/>
                        <a:tabLst/>
                        <a:defRPr/>
                      </a:pPr>
                      <a:r>
                        <a:rPr lang="fr-FR" sz="1100" dirty="0">
                          <a:solidFill>
                            <a:schemeClr val="bg2"/>
                          </a:solidFill>
                          <a:latin typeface="Poppins" panose="00000500000000000000"/>
                        </a:rPr>
                        <a:t>Cible les goulets d'étranglement sectoriel et promeut une action porteuse de «  transformation » pour remédier à ces derniers sur une grande échelle</a:t>
                      </a:r>
                    </a:p>
                  </a:txBody>
                  <a:tcPr marL="0" marR="0" marT="72000" marB="72000" anchor="ctr">
                    <a:lnL w="12700" cmpd="sng">
                      <a:noFill/>
                    </a:lnL>
                    <a:lnR w="12700" cmpd="sng">
                      <a:noFill/>
                    </a:lnR>
                    <a:lnT w="381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021953"/>
                  </a:ext>
                </a:extLst>
              </a:tr>
              <a:tr h="513040">
                <a:tc>
                  <a:txBody>
                    <a:bodyPr/>
                    <a:lstStyle/>
                    <a:p>
                      <a:pPr marL="0" marR="0" lvl="0" indent="0" algn="l" defTabSz="914400" rtl="0" eaLnBrk="1" fontAlgn="auto" latinLnBrk="0" hangingPunct="1">
                        <a:lnSpc>
                          <a:spcPct val="110000"/>
                        </a:lnSpc>
                        <a:spcBef>
                          <a:spcPts val="0"/>
                        </a:spcBef>
                        <a:spcAft>
                          <a:spcPts val="300"/>
                        </a:spcAft>
                        <a:buClr>
                          <a:schemeClr val="bg2"/>
                        </a:buClr>
                        <a:buSzTx/>
                        <a:buFont typeface="Arial" panose="020B0604020202020204" pitchFamily="34" charset="0"/>
                        <a:buNone/>
                        <a:tabLst/>
                        <a:defRPr/>
                      </a:pPr>
                      <a:r>
                        <a:rPr lang="fr-FR" sz="1100" dirty="0">
                          <a:solidFill>
                            <a:schemeClr val="bg2"/>
                          </a:solidFill>
                          <a:latin typeface="Poppins" panose="00000500000000000000"/>
                        </a:rPr>
                        <a:t>Se fonde sur un plan sectoriel/des processus stratégiques pour réorienter le dialogue sur des actions propices à la transformation du système</a:t>
                      </a:r>
                      <a:endParaRPr lang="en-US" sz="1100" dirty="0">
                        <a:solidFill>
                          <a:schemeClr val="bg2"/>
                        </a:solidFill>
                        <a:latin typeface="Poppins" panose="00000500000000000000"/>
                      </a:endParaRPr>
                    </a:p>
                  </a:txBody>
                  <a:tcPr marL="0" marR="0" marT="72000" marB="7200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8102069"/>
                  </a:ext>
                </a:extLst>
              </a:tr>
              <a:tr h="463087">
                <a:tc>
                  <a:txBody>
                    <a:bodyPr/>
                    <a:lstStyle/>
                    <a:p>
                      <a:pPr marL="0" marR="0" lvl="0" indent="0" algn="l" defTabSz="914400" rtl="0" eaLnBrk="1" fontAlgn="auto" latinLnBrk="0" hangingPunct="1">
                        <a:lnSpc>
                          <a:spcPct val="110000"/>
                        </a:lnSpc>
                        <a:spcBef>
                          <a:spcPts val="0"/>
                        </a:spcBef>
                        <a:spcAft>
                          <a:spcPts val="300"/>
                        </a:spcAft>
                        <a:buClr>
                          <a:schemeClr val="bg2"/>
                        </a:buClr>
                        <a:buSzTx/>
                        <a:buFont typeface="Arial" panose="020B0604020202020204" pitchFamily="34" charset="0"/>
                        <a:buNone/>
                        <a:tabLst/>
                        <a:defRPr/>
                      </a:pPr>
                      <a:r>
                        <a:rPr lang="fr-FR" sz="1100" b="0" i="0" u="none" strike="noStrike" kern="1200" baseline="0" dirty="0">
                          <a:solidFill>
                            <a:schemeClr val="bg2"/>
                          </a:solidFill>
                          <a:latin typeface="Poppins" panose="00000500000000000000"/>
                          <a:ea typeface="+mn-ea"/>
                          <a:cs typeface="+mn-cs"/>
                        </a:rPr>
                        <a:t>Outil stratégique permettant d'adapter le modèle du GPE au contexte de chaque pays et de définir la collaboration du Partenariat</a:t>
                      </a:r>
                      <a:endParaRPr lang="en-US" sz="1100" b="1" i="0" dirty="0">
                        <a:solidFill>
                          <a:schemeClr val="bg2"/>
                        </a:solidFill>
                        <a:latin typeface="Poppins" panose="00000500000000000000"/>
                        <a:cs typeface="Poppins SemiBold" pitchFamily="2" charset="77"/>
                      </a:endParaRPr>
                    </a:p>
                  </a:txBody>
                  <a:tcPr marL="0" marR="0" marT="72000" marB="7200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0787231"/>
                  </a:ext>
                </a:extLst>
              </a:tr>
              <a:tr h="463087">
                <a:tc>
                  <a:txBody>
                    <a:bodyPr/>
                    <a:lstStyle/>
                    <a:p>
                      <a:pPr marL="0" indent="0" algn="l">
                        <a:lnSpc>
                          <a:spcPct val="110000"/>
                        </a:lnSpc>
                        <a:spcAft>
                          <a:spcPts val="300"/>
                        </a:spcAft>
                        <a:buClr>
                          <a:schemeClr val="bg2"/>
                        </a:buClr>
                        <a:buFont typeface="Arial" panose="020B0604020202020204" pitchFamily="34" charset="0"/>
                        <a:buNone/>
                        <a:tabLst/>
                      </a:pPr>
                      <a:r>
                        <a:rPr lang="fr-FR" sz="1100" dirty="0">
                          <a:solidFill>
                            <a:schemeClr val="bg2"/>
                          </a:solidFill>
                          <a:latin typeface="Poppins" panose="00000500000000000000"/>
                        </a:rPr>
                        <a:t>Définit la collaboration et le soutien du GPE et veille à ce que les financements des partenaires soient complémentaires et harmonisés</a:t>
                      </a:r>
                      <a:endParaRPr lang="en-US" sz="1100" b="0" i="0" dirty="0">
                        <a:solidFill>
                          <a:schemeClr val="bg2"/>
                        </a:solidFill>
                        <a:latin typeface="Poppins" panose="00000500000000000000"/>
                        <a:cs typeface="Poppins" pitchFamily="2" charset="77"/>
                      </a:endParaRPr>
                    </a:p>
                  </a:txBody>
                  <a:tcPr marL="0" marR="0" marT="72000" marB="7200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3922693"/>
                  </a:ext>
                </a:extLst>
              </a:tr>
              <a:tr h="344633">
                <a:tc>
                  <a:txBody>
                    <a:bodyPr/>
                    <a:lstStyle/>
                    <a:p>
                      <a:pPr marL="0" marR="0" lvl="0" indent="0" algn="l" defTabSz="914400" rtl="0" eaLnBrk="1" fontAlgn="auto" latinLnBrk="0" hangingPunct="1">
                        <a:lnSpc>
                          <a:spcPct val="110000"/>
                        </a:lnSpc>
                        <a:spcBef>
                          <a:spcPts val="0"/>
                        </a:spcBef>
                        <a:spcAft>
                          <a:spcPts val="300"/>
                        </a:spcAft>
                        <a:buClr>
                          <a:schemeClr val="bg2"/>
                        </a:buClr>
                        <a:buSzTx/>
                        <a:buFont typeface="Arial" panose="020B0604020202020204" pitchFamily="34" charset="0"/>
                        <a:buNone/>
                        <a:tabLst/>
                        <a:defRPr/>
                      </a:pPr>
                      <a:r>
                        <a:rPr lang="fr-FR" sz="1100" dirty="0">
                          <a:solidFill>
                            <a:schemeClr val="bg2"/>
                          </a:solidFill>
                          <a:latin typeface="Poppins" panose="00000500000000000000"/>
                        </a:rPr>
                        <a:t>Renforce la responsabilité mutuelle au niveau du pays pour obtenir des résultats systémiques</a:t>
                      </a:r>
                      <a:endParaRPr lang="en-US" sz="1100" dirty="0">
                        <a:solidFill>
                          <a:schemeClr val="bg2"/>
                        </a:solidFill>
                        <a:latin typeface="Poppins" panose="00000500000000000000"/>
                      </a:endParaRPr>
                    </a:p>
                  </a:txBody>
                  <a:tcPr marL="0" marR="0" marT="72000" marB="7200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87937"/>
                  </a:ext>
                </a:extLst>
              </a:tr>
            </a:tbl>
          </a:graphicData>
        </a:graphic>
      </p:graphicFrame>
      <p:grpSp>
        <p:nvGrpSpPr>
          <p:cNvPr id="11" name="Group 10">
            <a:extLst>
              <a:ext uri="{FF2B5EF4-FFF2-40B4-BE49-F238E27FC236}">
                <a16:creationId xmlns:a16="http://schemas.microsoft.com/office/drawing/2014/main" id="{EC89FEEA-4C6A-4C40-BBD8-AF024D5EA257}"/>
              </a:ext>
            </a:extLst>
          </p:cNvPr>
          <p:cNvGrpSpPr/>
          <p:nvPr>
            <p:custDataLst>
              <p:tags r:id="rId5"/>
            </p:custDataLst>
          </p:nvPr>
        </p:nvGrpSpPr>
        <p:grpSpPr>
          <a:xfrm>
            <a:off x="-360600" y="-360001"/>
            <a:ext cx="12913200" cy="7578002"/>
            <a:chOff x="-360600" y="-360002"/>
            <a:chExt cx="12913200" cy="7578002"/>
          </a:xfrm>
        </p:grpSpPr>
        <p:sp>
          <p:nvSpPr>
            <p:cNvPr id="12" name="Rectangle 11">
              <a:extLst>
                <a:ext uri="{FF2B5EF4-FFF2-40B4-BE49-F238E27FC236}">
                  <a16:creationId xmlns:a16="http://schemas.microsoft.com/office/drawing/2014/main" id="{0809C0AF-D2B8-A046-8DFB-6B32E4BA4473}"/>
                </a:ext>
              </a:extLst>
            </p:cNvPr>
            <p:cNvSpPr/>
            <p:nvPr/>
          </p:nvSpPr>
          <p:spPr>
            <a:xfrm>
              <a:off x="12372600" y="7038000"/>
              <a:ext cx="180000" cy="180000"/>
            </a:xfrm>
            <a:prstGeom prst="rect">
              <a:avLst/>
            </a:prstGeom>
            <a:no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latin typeface="+mj-lt"/>
              </a:endParaRPr>
            </a:p>
          </p:txBody>
        </p:sp>
        <p:grpSp>
          <p:nvGrpSpPr>
            <p:cNvPr id="13" name="Group 12">
              <a:extLst>
                <a:ext uri="{FF2B5EF4-FFF2-40B4-BE49-F238E27FC236}">
                  <a16:creationId xmlns:a16="http://schemas.microsoft.com/office/drawing/2014/main" id="{3D78E965-7FA7-214F-99B7-CAE8E584C3E0}"/>
                </a:ext>
              </a:extLst>
            </p:cNvPr>
            <p:cNvGrpSpPr/>
            <p:nvPr userDrawn="1"/>
          </p:nvGrpSpPr>
          <p:grpSpPr>
            <a:xfrm>
              <a:off x="-360600" y="0"/>
              <a:ext cx="180000" cy="6858000"/>
              <a:chOff x="-360600" y="0"/>
              <a:chExt cx="180000" cy="6858000"/>
            </a:xfrm>
          </p:grpSpPr>
          <p:cxnSp>
            <p:nvCxnSpPr>
              <p:cNvPr id="68" name="Straight Connector 67">
                <a:extLst>
                  <a:ext uri="{FF2B5EF4-FFF2-40B4-BE49-F238E27FC236}">
                    <a16:creationId xmlns:a16="http://schemas.microsoft.com/office/drawing/2014/main" id="{4F593156-65DA-334E-A0D1-9A66AD41EF83}"/>
                  </a:ext>
                </a:extLst>
              </p:cNvPr>
              <p:cNvCxnSpPr/>
              <p:nvPr/>
            </p:nvCxnSpPr>
            <p:spPr>
              <a:xfrm>
                <a:off x="-360600" y="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FEC92C5D-B9CA-964B-8DEF-44B189AE6D8E}"/>
                  </a:ext>
                </a:extLst>
              </p:cNvPr>
              <p:cNvCxnSpPr/>
              <p:nvPr/>
            </p:nvCxnSpPr>
            <p:spPr>
              <a:xfrm>
                <a:off x="-360600" y="4572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5FF32F16-BE2A-F048-A3E2-005463B467C3}"/>
                  </a:ext>
                </a:extLst>
              </p:cNvPr>
              <p:cNvCxnSpPr/>
              <p:nvPr/>
            </p:nvCxnSpPr>
            <p:spPr>
              <a:xfrm>
                <a:off x="-360600" y="9144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F4426486-DAF1-A84C-9EDD-A480240D538A}"/>
                  </a:ext>
                </a:extLst>
              </p:cNvPr>
              <p:cNvCxnSpPr/>
              <p:nvPr/>
            </p:nvCxnSpPr>
            <p:spPr>
              <a:xfrm>
                <a:off x="-360600" y="13716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C79C914D-935D-7A4B-B91B-F3BADDB8ED3E}"/>
                  </a:ext>
                </a:extLst>
              </p:cNvPr>
              <p:cNvCxnSpPr/>
              <p:nvPr/>
            </p:nvCxnSpPr>
            <p:spPr>
              <a:xfrm>
                <a:off x="-360600" y="18288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CC7FB9B-8FA7-C64B-A6E9-6DD81658C5B3}"/>
                  </a:ext>
                </a:extLst>
              </p:cNvPr>
              <p:cNvCxnSpPr/>
              <p:nvPr/>
            </p:nvCxnSpPr>
            <p:spPr>
              <a:xfrm>
                <a:off x="-360600" y="22860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CFCD229D-5E57-8C41-9E43-81CD0804D853}"/>
                  </a:ext>
                </a:extLst>
              </p:cNvPr>
              <p:cNvCxnSpPr/>
              <p:nvPr/>
            </p:nvCxnSpPr>
            <p:spPr>
              <a:xfrm>
                <a:off x="-360600" y="27432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AF8EAD28-1269-B443-8EC8-BE6B8680CB08}"/>
                  </a:ext>
                </a:extLst>
              </p:cNvPr>
              <p:cNvCxnSpPr/>
              <p:nvPr/>
            </p:nvCxnSpPr>
            <p:spPr>
              <a:xfrm>
                <a:off x="-360600" y="32004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8AAFE8DA-D091-D441-8278-EDD2ADDC5879}"/>
                  </a:ext>
                </a:extLst>
              </p:cNvPr>
              <p:cNvCxnSpPr/>
              <p:nvPr/>
            </p:nvCxnSpPr>
            <p:spPr>
              <a:xfrm>
                <a:off x="-360600" y="36576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CA993095-B5BE-6341-97CC-F539DA6A6DA3}"/>
                  </a:ext>
                </a:extLst>
              </p:cNvPr>
              <p:cNvCxnSpPr/>
              <p:nvPr/>
            </p:nvCxnSpPr>
            <p:spPr>
              <a:xfrm>
                <a:off x="-360600" y="41148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BA6ACB0-836C-D548-9AD9-AE5444CCFE78}"/>
                  </a:ext>
                </a:extLst>
              </p:cNvPr>
              <p:cNvCxnSpPr/>
              <p:nvPr/>
            </p:nvCxnSpPr>
            <p:spPr>
              <a:xfrm>
                <a:off x="-360600" y="45720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38F76941-6ADE-C84F-8987-0817B7DC7528}"/>
                  </a:ext>
                </a:extLst>
              </p:cNvPr>
              <p:cNvCxnSpPr/>
              <p:nvPr/>
            </p:nvCxnSpPr>
            <p:spPr>
              <a:xfrm>
                <a:off x="-360600" y="50292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381566EB-9490-804D-84C7-2079AD2B6632}"/>
                  </a:ext>
                </a:extLst>
              </p:cNvPr>
              <p:cNvCxnSpPr/>
              <p:nvPr/>
            </p:nvCxnSpPr>
            <p:spPr>
              <a:xfrm>
                <a:off x="-360600" y="54864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3886980-18A3-4F4F-A1CF-D8EE43E60EF1}"/>
                  </a:ext>
                </a:extLst>
              </p:cNvPr>
              <p:cNvCxnSpPr/>
              <p:nvPr/>
            </p:nvCxnSpPr>
            <p:spPr>
              <a:xfrm>
                <a:off x="-360600" y="59436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FC8B63F1-5CB7-7945-8CF1-0A2B5BEF4083}"/>
                  </a:ext>
                </a:extLst>
              </p:cNvPr>
              <p:cNvCxnSpPr/>
              <p:nvPr/>
            </p:nvCxnSpPr>
            <p:spPr>
              <a:xfrm>
                <a:off x="-360600" y="64008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F715C3B7-FCB0-AE47-8796-0DD81F3CCEC8}"/>
                  </a:ext>
                </a:extLst>
              </p:cNvPr>
              <p:cNvCxnSpPr/>
              <p:nvPr/>
            </p:nvCxnSpPr>
            <p:spPr>
              <a:xfrm>
                <a:off x="-360600" y="68580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988259A-D434-F44E-9A1F-17BA9815BCB8}"/>
                  </a:ext>
                </a:extLst>
              </p:cNvPr>
              <p:cNvCxnSpPr/>
              <p:nvPr userDrawn="1"/>
            </p:nvCxnSpPr>
            <p:spPr>
              <a:xfrm>
                <a:off x="-360600" y="2286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8047EB67-44ED-F24B-9B3F-E00138434439}"/>
                  </a:ext>
                </a:extLst>
              </p:cNvPr>
              <p:cNvCxnSpPr/>
              <p:nvPr userDrawn="1"/>
            </p:nvCxnSpPr>
            <p:spPr>
              <a:xfrm>
                <a:off x="-360600" y="6858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B8E2FA46-430B-A844-BA74-4242C77A2C3D}"/>
                  </a:ext>
                </a:extLst>
              </p:cNvPr>
              <p:cNvCxnSpPr/>
              <p:nvPr userDrawn="1"/>
            </p:nvCxnSpPr>
            <p:spPr>
              <a:xfrm>
                <a:off x="-360600" y="11430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16907F1-3DD7-6746-826F-5FA3B23ADF5D}"/>
                  </a:ext>
                </a:extLst>
              </p:cNvPr>
              <p:cNvCxnSpPr/>
              <p:nvPr userDrawn="1"/>
            </p:nvCxnSpPr>
            <p:spPr>
              <a:xfrm>
                <a:off x="-360600" y="16002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84A3EB31-F7DD-974F-9734-11CFE84DC4D9}"/>
                  </a:ext>
                </a:extLst>
              </p:cNvPr>
              <p:cNvCxnSpPr/>
              <p:nvPr userDrawn="1"/>
            </p:nvCxnSpPr>
            <p:spPr>
              <a:xfrm>
                <a:off x="-360600" y="20574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0AF9E147-BD94-1747-9568-6EB55A62BA04}"/>
                  </a:ext>
                </a:extLst>
              </p:cNvPr>
              <p:cNvCxnSpPr/>
              <p:nvPr userDrawn="1"/>
            </p:nvCxnSpPr>
            <p:spPr>
              <a:xfrm>
                <a:off x="-360600" y="25146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F1DE48F9-21D6-EC40-B1BF-B18113BEAAE1}"/>
                  </a:ext>
                </a:extLst>
              </p:cNvPr>
              <p:cNvCxnSpPr/>
              <p:nvPr userDrawn="1"/>
            </p:nvCxnSpPr>
            <p:spPr>
              <a:xfrm>
                <a:off x="-360600" y="29718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987AA2CF-8947-C546-926D-1B637F824E6D}"/>
                  </a:ext>
                </a:extLst>
              </p:cNvPr>
              <p:cNvCxnSpPr/>
              <p:nvPr userDrawn="1"/>
            </p:nvCxnSpPr>
            <p:spPr>
              <a:xfrm>
                <a:off x="-360600" y="34290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77A8DE52-FC71-E140-86A0-035A3CD80855}"/>
                  </a:ext>
                </a:extLst>
              </p:cNvPr>
              <p:cNvCxnSpPr/>
              <p:nvPr userDrawn="1"/>
            </p:nvCxnSpPr>
            <p:spPr>
              <a:xfrm>
                <a:off x="-360600" y="38862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B6AB4EA5-C57E-EA4D-86C5-2BD1D54F405A}"/>
                  </a:ext>
                </a:extLst>
              </p:cNvPr>
              <p:cNvCxnSpPr/>
              <p:nvPr userDrawn="1"/>
            </p:nvCxnSpPr>
            <p:spPr>
              <a:xfrm>
                <a:off x="-360600" y="43434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949EAE32-F46B-7B4E-B8F9-F0DF23DFFA9E}"/>
                  </a:ext>
                </a:extLst>
              </p:cNvPr>
              <p:cNvCxnSpPr/>
              <p:nvPr userDrawn="1"/>
            </p:nvCxnSpPr>
            <p:spPr>
              <a:xfrm>
                <a:off x="-360600" y="48006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BBD2C330-044A-D249-BC73-9C0B8C7EF9F6}"/>
                  </a:ext>
                </a:extLst>
              </p:cNvPr>
              <p:cNvCxnSpPr/>
              <p:nvPr userDrawn="1"/>
            </p:nvCxnSpPr>
            <p:spPr>
              <a:xfrm>
                <a:off x="-360600" y="52578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E7BEA0DF-D93D-6749-A22D-2A1D7965A07D}"/>
                  </a:ext>
                </a:extLst>
              </p:cNvPr>
              <p:cNvCxnSpPr/>
              <p:nvPr userDrawn="1"/>
            </p:nvCxnSpPr>
            <p:spPr>
              <a:xfrm>
                <a:off x="-360600" y="57150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8C65D148-945F-A847-928D-5BE16171CFF8}"/>
                  </a:ext>
                </a:extLst>
              </p:cNvPr>
              <p:cNvCxnSpPr/>
              <p:nvPr userDrawn="1"/>
            </p:nvCxnSpPr>
            <p:spPr>
              <a:xfrm>
                <a:off x="-360600" y="61722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C7F162E7-B2DC-4441-9813-939A9FDD8FFB}"/>
                  </a:ext>
                </a:extLst>
              </p:cNvPr>
              <p:cNvCxnSpPr/>
              <p:nvPr userDrawn="1"/>
            </p:nvCxnSpPr>
            <p:spPr>
              <a:xfrm>
                <a:off x="-360600" y="66294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3718F79E-F188-7F46-ABFA-212386531C28}"/>
                </a:ext>
              </a:extLst>
            </p:cNvPr>
            <p:cNvGrpSpPr/>
            <p:nvPr userDrawn="1"/>
          </p:nvGrpSpPr>
          <p:grpSpPr>
            <a:xfrm>
              <a:off x="-600" y="-360002"/>
              <a:ext cx="12193200" cy="180000"/>
              <a:chOff x="-600" y="-360002"/>
              <a:chExt cx="12193200" cy="180000"/>
            </a:xfrm>
          </p:grpSpPr>
          <p:cxnSp>
            <p:nvCxnSpPr>
              <p:cNvPr id="15" name="Straight Connector 14">
                <a:extLst>
                  <a:ext uri="{FF2B5EF4-FFF2-40B4-BE49-F238E27FC236}">
                    <a16:creationId xmlns:a16="http://schemas.microsoft.com/office/drawing/2014/main" id="{80067B44-D631-4941-9886-545A724F597A}"/>
                  </a:ext>
                </a:extLst>
              </p:cNvPr>
              <p:cNvCxnSpPr/>
              <p:nvPr/>
            </p:nvCxnSpPr>
            <p:spPr>
              <a:xfrm>
                <a:off x="-60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661F23D-FF92-FB4E-8200-919361FFA18E}"/>
                  </a:ext>
                </a:extLst>
              </p:cNvPr>
              <p:cNvCxnSpPr/>
              <p:nvPr/>
            </p:nvCxnSpPr>
            <p:spPr>
              <a:xfrm>
                <a:off x="46837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49420D3-0A5D-F54C-A613-3258D58B4AB4}"/>
                  </a:ext>
                </a:extLst>
              </p:cNvPr>
              <p:cNvCxnSpPr/>
              <p:nvPr/>
            </p:nvCxnSpPr>
            <p:spPr>
              <a:xfrm>
                <a:off x="93734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8F4EE2E-63CC-3144-8075-949CD459EC9F}"/>
                  </a:ext>
                </a:extLst>
              </p:cNvPr>
              <p:cNvCxnSpPr/>
              <p:nvPr/>
            </p:nvCxnSpPr>
            <p:spPr>
              <a:xfrm>
                <a:off x="140631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0FD46C7-D0B5-A041-A555-C26A851249F7}"/>
                  </a:ext>
                </a:extLst>
              </p:cNvPr>
              <p:cNvCxnSpPr/>
              <p:nvPr/>
            </p:nvCxnSpPr>
            <p:spPr>
              <a:xfrm>
                <a:off x="187528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8EB9267-5C7F-EB41-A66E-00814C472D5B}"/>
                  </a:ext>
                </a:extLst>
              </p:cNvPr>
              <p:cNvCxnSpPr/>
              <p:nvPr/>
            </p:nvCxnSpPr>
            <p:spPr>
              <a:xfrm>
                <a:off x="234425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0BB4389-A689-854C-B793-D0E30BC100B8}"/>
                  </a:ext>
                </a:extLst>
              </p:cNvPr>
              <p:cNvCxnSpPr/>
              <p:nvPr/>
            </p:nvCxnSpPr>
            <p:spPr>
              <a:xfrm>
                <a:off x="281322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454F41C-131B-0B43-AD97-E64865942048}"/>
                  </a:ext>
                </a:extLst>
              </p:cNvPr>
              <p:cNvCxnSpPr/>
              <p:nvPr/>
            </p:nvCxnSpPr>
            <p:spPr>
              <a:xfrm>
                <a:off x="328219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71D264A-E715-D540-B9DB-6F86849F0B3F}"/>
                  </a:ext>
                </a:extLst>
              </p:cNvPr>
              <p:cNvCxnSpPr/>
              <p:nvPr/>
            </p:nvCxnSpPr>
            <p:spPr>
              <a:xfrm>
                <a:off x="375116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9910299-D5C4-F44C-B219-B830EA3F33EB}"/>
                  </a:ext>
                </a:extLst>
              </p:cNvPr>
              <p:cNvCxnSpPr/>
              <p:nvPr/>
            </p:nvCxnSpPr>
            <p:spPr>
              <a:xfrm>
                <a:off x="422013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200E8AE-0775-7B46-9EEC-286F08ED264F}"/>
                  </a:ext>
                </a:extLst>
              </p:cNvPr>
              <p:cNvCxnSpPr/>
              <p:nvPr/>
            </p:nvCxnSpPr>
            <p:spPr>
              <a:xfrm>
                <a:off x="468910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0E8E517-FFDA-CD42-9AD2-D081C5864B2C}"/>
                  </a:ext>
                </a:extLst>
              </p:cNvPr>
              <p:cNvCxnSpPr/>
              <p:nvPr/>
            </p:nvCxnSpPr>
            <p:spPr>
              <a:xfrm>
                <a:off x="515807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C5E2BBF-5EA4-B041-9FE6-E1A098940BFB}"/>
                  </a:ext>
                </a:extLst>
              </p:cNvPr>
              <p:cNvCxnSpPr/>
              <p:nvPr/>
            </p:nvCxnSpPr>
            <p:spPr>
              <a:xfrm>
                <a:off x="562704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08B330B-CE75-B24F-84DF-0618C349B586}"/>
                  </a:ext>
                </a:extLst>
              </p:cNvPr>
              <p:cNvCxnSpPr/>
              <p:nvPr/>
            </p:nvCxnSpPr>
            <p:spPr>
              <a:xfrm>
                <a:off x="609601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22A3065-B6F8-F946-B34B-EEC4871AB507}"/>
                  </a:ext>
                </a:extLst>
              </p:cNvPr>
              <p:cNvCxnSpPr/>
              <p:nvPr/>
            </p:nvCxnSpPr>
            <p:spPr>
              <a:xfrm>
                <a:off x="656498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4F846F5-32C6-B14F-9009-2D9F97E63DB5}"/>
                  </a:ext>
                </a:extLst>
              </p:cNvPr>
              <p:cNvCxnSpPr/>
              <p:nvPr userDrawn="1"/>
            </p:nvCxnSpPr>
            <p:spPr>
              <a:xfrm>
                <a:off x="23388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38ED714-5769-DE40-975E-262C9FACBC08}"/>
                  </a:ext>
                </a:extLst>
              </p:cNvPr>
              <p:cNvCxnSpPr/>
              <p:nvPr userDrawn="1"/>
            </p:nvCxnSpPr>
            <p:spPr>
              <a:xfrm>
                <a:off x="70285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8AA0116-BD77-AA4C-B37C-8F0C74B950C2}"/>
                  </a:ext>
                </a:extLst>
              </p:cNvPr>
              <p:cNvCxnSpPr/>
              <p:nvPr userDrawn="1"/>
            </p:nvCxnSpPr>
            <p:spPr>
              <a:xfrm>
                <a:off x="117182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0A79A31-DB20-0A45-9832-9C7CC22FC3E0}"/>
                  </a:ext>
                </a:extLst>
              </p:cNvPr>
              <p:cNvCxnSpPr/>
              <p:nvPr userDrawn="1"/>
            </p:nvCxnSpPr>
            <p:spPr>
              <a:xfrm>
                <a:off x="164079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055C93A-7DF5-7F4F-80FC-94868E286EDB}"/>
                  </a:ext>
                </a:extLst>
              </p:cNvPr>
              <p:cNvCxnSpPr/>
              <p:nvPr userDrawn="1"/>
            </p:nvCxnSpPr>
            <p:spPr>
              <a:xfrm>
                <a:off x="210976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AE68623-0904-6747-BD22-8F0C5A462EF0}"/>
                  </a:ext>
                </a:extLst>
              </p:cNvPr>
              <p:cNvCxnSpPr/>
              <p:nvPr userDrawn="1"/>
            </p:nvCxnSpPr>
            <p:spPr>
              <a:xfrm>
                <a:off x="257873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4C91FEB-6816-C143-883F-5DB682FD3C72}"/>
                  </a:ext>
                </a:extLst>
              </p:cNvPr>
              <p:cNvCxnSpPr/>
              <p:nvPr userDrawn="1"/>
            </p:nvCxnSpPr>
            <p:spPr>
              <a:xfrm>
                <a:off x="304770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B1E087D-A2D2-924C-8400-4FBFA5277C07}"/>
                  </a:ext>
                </a:extLst>
              </p:cNvPr>
              <p:cNvCxnSpPr/>
              <p:nvPr userDrawn="1"/>
            </p:nvCxnSpPr>
            <p:spPr>
              <a:xfrm>
                <a:off x="351667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ADC9A7D-13D6-8F4B-9C7A-744CB869AC31}"/>
                  </a:ext>
                </a:extLst>
              </p:cNvPr>
              <p:cNvCxnSpPr/>
              <p:nvPr userDrawn="1"/>
            </p:nvCxnSpPr>
            <p:spPr>
              <a:xfrm>
                <a:off x="398564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E5965AE-9E6C-F848-A922-83060607EA99}"/>
                  </a:ext>
                </a:extLst>
              </p:cNvPr>
              <p:cNvCxnSpPr/>
              <p:nvPr userDrawn="1"/>
            </p:nvCxnSpPr>
            <p:spPr>
              <a:xfrm>
                <a:off x="445461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840295C-A4B9-C740-9DE6-73AD37BEA0E9}"/>
                  </a:ext>
                </a:extLst>
              </p:cNvPr>
              <p:cNvCxnSpPr/>
              <p:nvPr userDrawn="1"/>
            </p:nvCxnSpPr>
            <p:spPr>
              <a:xfrm>
                <a:off x="492358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53FB0B47-49B6-E343-BC5C-9D74AAAB604C}"/>
                  </a:ext>
                </a:extLst>
              </p:cNvPr>
              <p:cNvCxnSpPr/>
              <p:nvPr userDrawn="1"/>
            </p:nvCxnSpPr>
            <p:spPr>
              <a:xfrm>
                <a:off x="539255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B41338E-171C-5946-83F9-B76E127217A2}"/>
                  </a:ext>
                </a:extLst>
              </p:cNvPr>
              <p:cNvCxnSpPr/>
              <p:nvPr userDrawn="1"/>
            </p:nvCxnSpPr>
            <p:spPr>
              <a:xfrm>
                <a:off x="586152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A2CAB6E-9049-FC4C-9725-5D77EC1B4B60}"/>
                  </a:ext>
                </a:extLst>
              </p:cNvPr>
              <p:cNvCxnSpPr/>
              <p:nvPr userDrawn="1"/>
            </p:nvCxnSpPr>
            <p:spPr>
              <a:xfrm>
                <a:off x="633049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0B96800-C8C3-EB4C-9126-4EF1B3AE0022}"/>
                  </a:ext>
                </a:extLst>
              </p:cNvPr>
              <p:cNvCxnSpPr>
                <a:cxnSpLocks/>
              </p:cNvCxnSpPr>
              <p:nvPr/>
            </p:nvCxnSpPr>
            <p:spPr>
              <a:xfrm>
                <a:off x="703395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9C3DC81-3529-2348-8FBA-68181C7F012C}"/>
                  </a:ext>
                </a:extLst>
              </p:cNvPr>
              <p:cNvCxnSpPr>
                <a:cxnSpLocks/>
              </p:cNvCxnSpPr>
              <p:nvPr/>
            </p:nvCxnSpPr>
            <p:spPr>
              <a:xfrm>
                <a:off x="750292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C76C0CBB-016D-5A4E-8545-CB6F827B3C71}"/>
                  </a:ext>
                </a:extLst>
              </p:cNvPr>
              <p:cNvCxnSpPr>
                <a:cxnSpLocks/>
              </p:cNvCxnSpPr>
              <p:nvPr/>
            </p:nvCxnSpPr>
            <p:spPr>
              <a:xfrm>
                <a:off x="797189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3161EEC-3D00-C140-A54C-9E3299B0E887}"/>
                  </a:ext>
                </a:extLst>
              </p:cNvPr>
              <p:cNvCxnSpPr>
                <a:cxnSpLocks/>
              </p:cNvCxnSpPr>
              <p:nvPr/>
            </p:nvCxnSpPr>
            <p:spPr>
              <a:xfrm>
                <a:off x="844086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0DB4289-B23E-0042-A50F-B2C267873A6F}"/>
                  </a:ext>
                </a:extLst>
              </p:cNvPr>
              <p:cNvCxnSpPr>
                <a:cxnSpLocks/>
              </p:cNvCxnSpPr>
              <p:nvPr/>
            </p:nvCxnSpPr>
            <p:spPr>
              <a:xfrm>
                <a:off x="890983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53E25CBF-9858-6C40-BB59-421869599C8A}"/>
                  </a:ext>
                </a:extLst>
              </p:cNvPr>
              <p:cNvCxnSpPr>
                <a:cxnSpLocks/>
              </p:cNvCxnSpPr>
              <p:nvPr/>
            </p:nvCxnSpPr>
            <p:spPr>
              <a:xfrm>
                <a:off x="937880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8DF72B5-CE46-5B49-9444-89FDDE0DAB78}"/>
                  </a:ext>
                </a:extLst>
              </p:cNvPr>
              <p:cNvCxnSpPr>
                <a:cxnSpLocks/>
              </p:cNvCxnSpPr>
              <p:nvPr userDrawn="1"/>
            </p:nvCxnSpPr>
            <p:spPr>
              <a:xfrm>
                <a:off x="679946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622F0526-C795-254C-91E6-EF1D1DE0AE52}"/>
                  </a:ext>
                </a:extLst>
              </p:cNvPr>
              <p:cNvCxnSpPr>
                <a:cxnSpLocks/>
              </p:cNvCxnSpPr>
              <p:nvPr userDrawn="1"/>
            </p:nvCxnSpPr>
            <p:spPr>
              <a:xfrm>
                <a:off x="726843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2B3AF72C-FDB2-764F-904F-1604F8749FDE}"/>
                  </a:ext>
                </a:extLst>
              </p:cNvPr>
              <p:cNvCxnSpPr>
                <a:cxnSpLocks/>
              </p:cNvCxnSpPr>
              <p:nvPr userDrawn="1"/>
            </p:nvCxnSpPr>
            <p:spPr>
              <a:xfrm>
                <a:off x="773740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8FFFE7A9-0AB2-3543-AC15-8A1269A44EAE}"/>
                  </a:ext>
                </a:extLst>
              </p:cNvPr>
              <p:cNvCxnSpPr>
                <a:cxnSpLocks/>
              </p:cNvCxnSpPr>
              <p:nvPr userDrawn="1"/>
            </p:nvCxnSpPr>
            <p:spPr>
              <a:xfrm>
                <a:off x="820637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DECDE90-C9A8-4641-BC43-234B671738D3}"/>
                  </a:ext>
                </a:extLst>
              </p:cNvPr>
              <p:cNvCxnSpPr>
                <a:cxnSpLocks/>
              </p:cNvCxnSpPr>
              <p:nvPr userDrawn="1"/>
            </p:nvCxnSpPr>
            <p:spPr>
              <a:xfrm>
                <a:off x="867534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2B51173-FCB1-FB49-869B-C7A5668D4FDA}"/>
                  </a:ext>
                </a:extLst>
              </p:cNvPr>
              <p:cNvCxnSpPr>
                <a:cxnSpLocks/>
              </p:cNvCxnSpPr>
              <p:nvPr userDrawn="1"/>
            </p:nvCxnSpPr>
            <p:spPr>
              <a:xfrm>
                <a:off x="914431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7128788-2B13-E649-9D55-A52F39442CB1}"/>
                  </a:ext>
                </a:extLst>
              </p:cNvPr>
              <p:cNvCxnSpPr>
                <a:cxnSpLocks/>
              </p:cNvCxnSpPr>
              <p:nvPr userDrawn="1"/>
            </p:nvCxnSpPr>
            <p:spPr>
              <a:xfrm>
                <a:off x="984777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B670CF5-3826-F543-BBE9-C31480B95608}"/>
                  </a:ext>
                </a:extLst>
              </p:cNvPr>
              <p:cNvCxnSpPr>
                <a:cxnSpLocks/>
              </p:cNvCxnSpPr>
              <p:nvPr userDrawn="1"/>
            </p:nvCxnSpPr>
            <p:spPr>
              <a:xfrm>
                <a:off x="1031674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0BD9F5E-D4A2-1640-A84D-FDAD7CCAE596}"/>
                  </a:ext>
                </a:extLst>
              </p:cNvPr>
              <p:cNvCxnSpPr>
                <a:cxnSpLocks/>
              </p:cNvCxnSpPr>
              <p:nvPr userDrawn="1"/>
            </p:nvCxnSpPr>
            <p:spPr>
              <a:xfrm>
                <a:off x="1078571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8747AFA0-0D3F-404C-96CA-BA3BA392C4B0}"/>
                  </a:ext>
                </a:extLst>
              </p:cNvPr>
              <p:cNvCxnSpPr>
                <a:cxnSpLocks/>
              </p:cNvCxnSpPr>
              <p:nvPr userDrawn="1"/>
            </p:nvCxnSpPr>
            <p:spPr>
              <a:xfrm>
                <a:off x="1125468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3A1915BC-7CCF-5240-980E-795E5F132347}"/>
                  </a:ext>
                </a:extLst>
              </p:cNvPr>
              <p:cNvCxnSpPr>
                <a:cxnSpLocks/>
              </p:cNvCxnSpPr>
              <p:nvPr userDrawn="1"/>
            </p:nvCxnSpPr>
            <p:spPr>
              <a:xfrm>
                <a:off x="1172365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74AB974-AE06-F442-8FA6-676C26324224}"/>
                  </a:ext>
                </a:extLst>
              </p:cNvPr>
              <p:cNvCxnSpPr>
                <a:cxnSpLocks/>
              </p:cNvCxnSpPr>
              <p:nvPr userDrawn="1"/>
            </p:nvCxnSpPr>
            <p:spPr>
              <a:xfrm>
                <a:off x="1219260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2D5AFBA8-57E8-4545-B8F9-4009CE78B98B}"/>
                  </a:ext>
                </a:extLst>
              </p:cNvPr>
              <p:cNvCxnSpPr>
                <a:cxnSpLocks/>
              </p:cNvCxnSpPr>
              <p:nvPr userDrawn="1"/>
            </p:nvCxnSpPr>
            <p:spPr>
              <a:xfrm>
                <a:off x="961328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8B4B743E-4054-F443-9F72-C2BF8BCDB79B}"/>
                  </a:ext>
                </a:extLst>
              </p:cNvPr>
              <p:cNvCxnSpPr>
                <a:cxnSpLocks/>
              </p:cNvCxnSpPr>
              <p:nvPr userDrawn="1"/>
            </p:nvCxnSpPr>
            <p:spPr>
              <a:xfrm>
                <a:off x="1008225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43B22D66-451A-C043-B8A8-AB4C79F9D607}"/>
                  </a:ext>
                </a:extLst>
              </p:cNvPr>
              <p:cNvCxnSpPr>
                <a:cxnSpLocks/>
              </p:cNvCxnSpPr>
              <p:nvPr userDrawn="1"/>
            </p:nvCxnSpPr>
            <p:spPr>
              <a:xfrm>
                <a:off x="1055122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F43FC97-6EB0-9143-ADBD-FC60AD429607}"/>
                  </a:ext>
                </a:extLst>
              </p:cNvPr>
              <p:cNvCxnSpPr>
                <a:cxnSpLocks/>
              </p:cNvCxnSpPr>
              <p:nvPr userDrawn="1"/>
            </p:nvCxnSpPr>
            <p:spPr>
              <a:xfrm>
                <a:off x="1102019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D370B9C4-AFD7-FB47-AFE9-4693E9335FCA}"/>
                  </a:ext>
                </a:extLst>
              </p:cNvPr>
              <p:cNvCxnSpPr>
                <a:cxnSpLocks/>
              </p:cNvCxnSpPr>
              <p:nvPr userDrawn="1"/>
            </p:nvCxnSpPr>
            <p:spPr>
              <a:xfrm>
                <a:off x="1148916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D5F856D1-34A7-F647-B01A-4311E19FBB11}"/>
                  </a:ext>
                </a:extLst>
              </p:cNvPr>
              <p:cNvCxnSpPr>
                <a:cxnSpLocks/>
              </p:cNvCxnSpPr>
              <p:nvPr userDrawn="1"/>
            </p:nvCxnSpPr>
            <p:spPr>
              <a:xfrm>
                <a:off x="1195813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103" name="TextBox 102">
            <a:extLst>
              <a:ext uri="{FF2B5EF4-FFF2-40B4-BE49-F238E27FC236}">
                <a16:creationId xmlns:a16="http://schemas.microsoft.com/office/drawing/2014/main" id="{5262C706-9363-374D-9642-4010E16D5756}"/>
              </a:ext>
            </a:extLst>
          </p:cNvPr>
          <p:cNvSpPr txBox="1"/>
          <p:nvPr>
            <p:custDataLst>
              <p:tags r:id="rId6"/>
            </p:custDataLst>
          </p:nvPr>
        </p:nvSpPr>
        <p:spPr>
          <a:xfrm>
            <a:off x="6683919" y="1761350"/>
            <a:ext cx="4361931" cy="3480953"/>
          </a:xfrm>
          <a:prstGeom prst="rect">
            <a:avLst/>
          </a:prstGeom>
          <a:noFill/>
        </p:spPr>
        <p:txBody>
          <a:bodyPr wrap="square" lIns="0" tIns="0" rIns="0" bIns="0" rtlCol="0">
            <a:spAutoFit/>
          </a:bodyPr>
          <a:lstStyle/>
          <a:p>
            <a:pPr marL="7938" lvl="1" indent="1588" algn="ctr">
              <a:lnSpc>
                <a:spcPct val="80000"/>
              </a:lnSpc>
              <a:buNone/>
            </a:pPr>
            <a:r>
              <a:rPr lang="fr-FR" sz="2400" b="1" dirty="0">
                <a:solidFill>
                  <a:schemeClr val="bg2"/>
                </a:solidFill>
                <a:latin typeface="Bebas Neue Bold" panose="020B0606020202050201" pitchFamily="34" charset="77"/>
                <a:cs typeface="Poppins SemiBold" pitchFamily="2" charset="77"/>
              </a:rPr>
              <a:t>Le pacte de partenariat </a:t>
            </a:r>
          </a:p>
          <a:p>
            <a:pPr marL="7938" lvl="1" indent="1588" algn="ctr">
              <a:lnSpc>
                <a:spcPct val="80000"/>
              </a:lnSpc>
              <a:spcAft>
                <a:spcPts val="600"/>
              </a:spcAft>
              <a:buNone/>
            </a:pPr>
            <a:r>
              <a:rPr lang="fr-FR" sz="2400" b="1" dirty="0">
                <a:solidFill>
                  <a:schemeClr val="bg2"/>
                </a:solidFill>
                <a:latin typeface="Bebas Neue Bold" panose="020B0606020202050201" pitchFamily="34" charset="77"/>
                <a:cs typeface="Poppins SemiBold" pitchFamily="2" charset="77"/>
              </a:rPr>
              <a:t>n'est pas :</a:t>
            </a:r>
            <a:endParaRPr lang="fr-FR" sz="800" dirty="0">
              <a:solidFill>
                <a:schemeClr val="bg2"/>
              </a:solidFill>
              <a:latin typeface="Poppins" panose="00000500000000000000"/>
            </a:endParaRPr>
          </a:p>
          <a:p>
            <a:pPr marL="7938" lvl="1" indent="1588" algn="ctr">
              <a:lnSpc>
                <a:spcPct val="80000"/>
              </a:lnSpc>
              <a:spcAft>
                <a:spcPts val="1800"/>
              </a:spcAft>
            </a:pPr>
            <a:r>
              <a:rPr lang="fr-FR" sz="1100" dirty="0">
                <a:solidFill>
                  <a:schemeClr val="bg2"/>
                </a:solidFill>
                <a:latin typeface="Poppins" panose="00000500000000000000"/>
              </a:rPr>
              <a:t>Un « complément » ou une solution de rechange aux processus existants</a:t>
            </a:r>
            <a:endParaRPr lang="fr-FR" sz="800" b="1" dirty="0">
              <a:solidFill>
                <a:srgbClr val="062071"/>
              </a:solidFill>
              <a:latin typeface="Bebas Neue Bold" panose="020B0606020202050201" pitchFamily="34" charset="77"/>
              <a:cs typeface="Poppins SemiBold" pitchFamily="2" charset="77"/>
            </a:endParaRPr>
          </a:p>
          <a:p>
            <a:pPr marL="7938" lvl="1" indent="1588" algn="ctr">
              <a:lnSpc>
                <a:spcPct val="80000"/>
              </a:lnSpc>
              <a:spcAft>
                <a:spcPts val="600"/>
              </a:spcAft>
            </a:pPr>
            <a:r>
              <a:rPr lang="fr-FR" sz="2400" b="1" dirty="0">
                <a:solidFill>
                  <a:srgbClr val="062071"/>
                </a:solidFill>
                <a:latin typeface="Bebas Neue Bold" panose="020B0606020202050201" pitchFamily="34" charset="77"/>
                <a:cs typeface="Poppins SemiBold" pitchFamily="2" charset="77"/>
              </a:rPr>
              <a:t>Le pacte de partenariat doit :  </a:t>
            </a:r>
          </a:p>
          <a:p>
            <a:pPr marL="7938" lvl="1" indent="1588" algn="ctr"/>
            <a:r>
              <a:rPr lang="fr-FR" sz="1100" dirty="0">
                <a:solidFill>
                  <a:schemeClr val="bg2"/>
                </a:solidFill>
                <a:latin typeface="Poppins" panose="00000500000000000000"/>
              </a:rPr>
              <a:t>Ajouter de la valeur</a:t>
            </a:r>
          </a:p>
          <a:p>
            <a:pPr marL="7938" lvl="1" indent="1588" algn="ctr"/>
            <a:endParaRPr lang="fr-FR" sz="1100" dirty="0">
              <a:solidFill>
                <a:schemeClr val="bg2"/>
              </a:solidFill>
              <a:latin typeface="Poppins" panose="00000500000000000000"/>
            </a:endParaRPr>
          </a:p>
          <a:p>
            <a:pPr marL="7938" lvl="1" indent="1588" algn="ctr"/>
            <a:r>
              <a:rPr lang="fr-FR" sz="1100" dirty="0">
                <a:solidFill>
                  <a:schemeClr val="bg2"/>
                </a:solidFill>
                <a:latin typeface="Poppins" panose="00000500000000000000"/>
              </a:rPr>
              <a:t>Renforcer ou préciser l'orientation du dialogue sur l'action à mener</a:t>
            </a:r>
          </a:p>
          <a:p>
            <a:pPr marL="7938" lvl="1" indent="1588" algn="ctr"/>
            <a:endParaRPr lang="fr-FR" sz="1100" dirty="0">
              <a:solidFill>
                <a:schemeClr val="bg2"/>
              </a:solidFill>
              <a:latin typeface="Poppins" panose="00000500000000000000"/>
            </a:endParaRPr>
          </a:p>
          <a:p>
            <a:pPr marL="7938" lvl="1" indent="1588" algn="ctr"/>
            <a:r>
              <a:rPr lang="fr-FR" sz="1100" dirty="0">
                <a:solidFill>
                  <a:schemeClr val="bg2"/>
                </a:solidFill>
                <a:latin typeface="Poppins" panose="00000500000000000000"/>
              </a:rPr>
              <a:t>Guider l'ordre des priorités du plan sectoriel ou cadre stratégique nouveau ou existant</a:t>
            </a:r>
          </a:p>
          <a:p>
            <a:pPr marL="7938" lvl="1" indent="1588" algn="ctr"/>
            <a:endParaRPr lang="fr-FR" sz="1100" dirty="0">
              <a:solidFill>
                <a:schemeClr val="bg2"/>
              </a:solidFill>
              <a:latin typeface="Poppins" panose="00000500000000000000"/>
            </a:endParaRPr>
          </a:p>
          <a:p>
            <a:pPr marL="7938" lvl="1" indent="1588" algn="ctr"/>
            <a:r>
              <a:rPr lang="fr-FR" sz="1100" dirty="0">
                <a:solidFill>
                  <a:schemeClr val="bg2"/>
                </a:solidFill>
                <a:latin typeface="Poppins" panose="00000500000000000000"/>
              </a:rPr>
              <a:t>Soutenir la détermination des priorités </a:t>
            </a:r>
          </a:p>
          <a:p>
            <a:pPr marL="7938" lvl="1" indent="1588" algn="ctr"/>
            <a:r>
              <a:rPr lang="fr-FR" sz="1100" dirty="0">
                <a:solidFill>
                  <a:schemeClr val="bg2"/>
                </a:solidFill>
                <a:latin typeface="Poppins" panose="00000500000000000000"/>
              </a:rPr>
              <a:t>des partenaires et les discussions </a:t>
            </a:r>
          </a:p>
          <a:p>
            <a:pPr marL="7938" lvl="1" indent="1588" algn="ctr"/>
            <a:r>
              <a:rPr lang="fr-FR" sz="1100" dirty="0">
                <a:solidFill>
                  <a:schemeClr val="bg2"/>
                </a:solidFill>
                <a:latin typeface="Poppins" panose="00000500000000000000"/>
              </a:rPr>
              <a:t>concernant l'alignement</a:t>
            </a:r>
            <a:endParaRPr lang="fr-FR" sz="1100" dirty="0">
              <a:solidFill>
                <a:schemeClr val="bg2"/>
              </a:solidFill>
              <a:latin typeface="Poppins" panose="00000500000000000000"/>
              <a:cs typeface="Poppins" pitchFamily="2" charset="77"/>
            </a:endParaRPr>
          </a:p>
        </p:txBody>
      </p:sp>
      <p:cxnSp>
        <p:nvCxnSpPr>
          <p:cNvPr id="104" name="Straight Connector 103">
            <a:extLst>
              <a:ext uri="{FF2B5EF4-FFF2-40B4-BE49-F238E27FC236}">
                <a16:creationId xmlns:a16="http://schemas.microsoft.com/office/drawing/2014/main" id="{4C994A32-3B12-4B3D-A89C-306C7FC340C5}"/>
              </a:ext>
            </a:extLst>
          </p:cNvPr>
          <p:cNvCxnSpPr/>
          <p:nvPr>
            <p:custDataLst>
              <p:tags r:id="rId7"/>
            </p:custDataLst>
          </p:nvPr>
        </p:nvCxnSpPr>
        <p:spPr>
          <a:xfrm>
            <a:off x="8338331" y="3510644"/>
            <a:ext cx="11429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4EA3AAA-D129-4EB2-B4AB-CC60F0FDD5B8}"/>
              </a:ext>
            </a:extLst>
          </p:cNvPr>
          <p:cNvCxnSpPr/>
          <p:nvPr>
            <p:custDataLst>
              <p:tags r:id="rId8"/>
            </p:custDataLst>
          </p:nvPr>
        </p:nvCxnSpPr>
        <p:spPr>
          <a:xfrm>
            <a:off x="8235802" y="4014414"/>
            <a:ext cx="11429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F5F889F-EFB1-4A7C-8AC0-E309F6967C60}"/>
              </a:ext>
            </a:extLst>
          </p:cNvPr>
          <p:cNvCxnSpPr/>
          <p:nvPr>
            <p:custDataLst>
              <p:tags r:id="rId9"/>
            </p:custDataLst>
          </p:nvPr>
        </p:nvCxnSpPr>
        <p:spPr>
          <a:xfrm>
            <a:off x="8294827" y="4572001"/>
            <a:ext cx="11429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30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F4C46-EF28-3D40-8C27-B81516458B30}"/>
              </a:ext>
            </a:extLst>
          </p:cNvPr>
          <p:cNvSpPr>
            <a:spLocks noGrp="1"/>
          </p:cNvSpPr>
          <p:nvPr>
            <p:ph type="title"/>
            <p:custDataLst>
              <p:tags r:id="rId1"/>
            </p:custDataLst>
          </p:nvPr>
        </p:nvSpPr>
        <p:spPr>
          <a:xfrm>
            <a:off x="468000" y="390404"/>
            <a:ext cx="11255273" cy="800540"/>
          </a:xfrm>
        </p:spPr>
        <p:txBody>
          <a:bodyPr/>
          <a:lstStyle/>
          <a:p>
            <a:r>
              <a:rPr lang="fr-FR"/>
              <a:t>MANIÈRE DANS LE MODÈLE DU GPE SOUTIENT LA TRANSFORMATION SYSTÉMIQUE</a:t>
            </a:r>
          </a:p>
        </p:txBody>
      </p:sp>
      <p:sp>
        <p:nvSpPr>
          <p:cNvPr id="10" name="Slide Number Placeholder 9">
            <a:extLst>
              <a:ext uri="{FF2B5EF4-FFF2-40B4-BE49-F238E27FC236}">
                <a16:creationId xmlns:a16="http://schemas.microsoft.com/office/drawing/2014/main" id="{7D3DB3BE-0AAC-9F44-930B-5A32B13F9F22}"/>
              </a:ext>
            </a:extLst>
          </p:cNvPr>
          <p:cNvSpPr>
            <a:spLocks noGrp="1"/>
          </p:cNvSpPr>
          <p:nvPr>
            <p:ph type="sldNum" sz="quarter" idx="12"/>
            <p:custDataLst>
              <p:tags r:id="rId2"/>
            </p:custDataLst>
          </p:nvPr>
        </p:nvSpPr>
        <p:spPr/>
        <p:txBody>
          <a:bodyPr/>
          <a:lstStyle/>
          <a:p>
            <a:fld id="{119EE5AA-4A82-3F49-B3AB-06358B8BA8C5}" type="slidenum">
              <a:rPr lang="fr-FR" smtClean="0"/>
              <a:pPr/>
              <a:t>5</a:t>
            </a:fld>
            <a:endParaRPr lang="fr-FR"/>
          </a:p>
        </p:txBody>
      </p:sp>
      <p:grpSp>
        <p:nvGrpSpPr>
          <p:cNvPr id="27" name="Group 26">
            <a:extLst>
              <a:ext uri="{FF2B5EF4-FFF2-40B4-BE49-F238E27FC236}">
                <a16:creationId xmlns:a16="http://schemas.microsoft.com/office/drawing/2014/main" id="{B6386E53-C1CD-B345-8E9F-75DECD009D02}"/>
              </a:ext>
            </a:extLst>
          </p:cNvPr>
          <p:cNvGrpSpPr/>
          <p:nvPr>
            <p:custDataLst>
              <p:tags r:id="rId3"/>
            </p:custDataLst>
          </p:nvPr>
        </p:nvGrpSpPr>
        <p:grpSpPr>
          <a:xfrm>
            <a:off x="-360600" y="-360001"/>
            <a:ext cx="12913200" cy="7578002"/>
            <a:chOff x="-360600" y="-360002"/>
            <a:chExt cx="12913200" cy="7578002"/>
          </a:xfrm>
        </p:grpSpPr>
        <p:sp>
          <p:nvSpPr>
            <p:cNvPr id="28" name="Rectangle 27">
              <a:extLst>
                <a:ext uri="{FF2B5EF4-FFF2-40B4-BE49-F238E27FC236}">
                  <a16:creationId xmlns:a16="http://schemas.microsoft.com/office/drawing/2014/main" id="{2B184F3F-C91E-1642-BA6E-DC43D392A206}"/>
                </a:ext>
              </a:extLst>
            </p:cNvPr>
            <p:cNvSpPr/>
            <p:nvPr/>
          </p:nvSpPr>
          <p:spPr>
            <a:xfrm>
              <a:off x="12372600" y="7038000"/>
              <a:ext cx="180000" cy="180000"/>
            </a:xfrm>
            <a:prstGeom prst="rect">
              <a:avLst/>
            </a:prstGeom>
            <a:no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latin typeface="+mj-lt"/>
              </a:endParaRPr>
            </a:p>
          </p:txBody>
        </p:sp>
        <p:grpSp>
          <p:nvGrpSpPr>
            <p:cNvPr id="29" name="Group 28">
              <a:extLst>
                <a:ext uri="{FF2B5EF4-FFF2-40B4-BE49-F238E27FC236}">
                  <a16:creationId xmlns:a16="http://schemas.microsoft.com/office/drawing/2014/main" id="{AD85D0A3-A0FA-7042-9ABD-2BFDAFA36DB9}"/>
                </a:ext>
              </a:extLst>
            </p:cNvPr>
            <p:cNvGrpSpPr/>
            <p:nvPr userDrawn="1"/>
          </p:nvGrpSpPr>
          <p:grpSpPr>
            <a:xfrm>
              <a:off x="-360600" y="0"/>
              <a:ext cx="180000" cy="6858000"/>
              <a:chOff x="-360600" y="0"/>
              <a:chExt cx="180000" cy="6858000"/>
            </a:xfrm>
          </p:grpSpPr>
          <p:cxnSp>
            <p:nvCxnSpPr>
              <p:cNvPr id="84" name="Straight Connector 83">
                <a:extLst>
                  <a:ext uri="{FF2B5EF4-FFF2-40B4-BE49-F238E27FC236}">
                    <a16:creationId xmlns:a16="http://schemas.microsoft.com/office/drawing/2014/main" id="{8CC8670F-19ED-7943-A8D5-F45D5ACFBA8F}"/>
                  </a:ext>
                </a:extLst>
              </p:cNvPr>
              <p:cNvCxnSpPr/>
              <p:nvPr/>
            </p:nvCxnSpPr>
            <p:spPr>
              <a:xfrm>
                <a:off x="-360600" y="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5106A02-3A72-1949-AAE3-1BD348BFDCD2}"/>
                  </a:ext>
                </a:extLst>
              </p:cNvPr>
              <p:cNvCxnSpPr/>
              <p:nvPr/>
            </p:nvCxnSpPr>
            <p:spPr>
              <a:xfrm>
                <a:off x="-360600" y="4572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5E7D85C-5C18-2442-BF25-9951AFF59372}"/>
                  </a:ext>
                </a:extLst>
              </p:cNvPr>
              <p:cNvCxnSpPr/>
              <p:nvPr/>
            </p:nvCxnSpPr>
            <p:spPr>
              <a:xfrm>
                <a:off x="-360600" y="9144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1ABBC817-1229-1A45-839C-FCC8AB80E8B6}"/>
                  </a:ext>
                </a:extLst>
              </p:cNvPr>
              <p:cNvCxnSpPr/>
              <p:nvPr/>
            </p:nvCxnSpPr>
            <p:spPr>
              <a:xfrm>
                <a:off x="-360600" y="13716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3C32D2A5-B29D-1E43-9605-86CEB70D5D1B}"/>
                  </a:ext>
                </a:extLst>
              </p:cNvPr>
              <p:cNvCxnSpPr/>
              <p:nvPr/>
            </p:nvCxnSpPr>
            <p:spPr>
              <a:xfrm>
                <a:off x="-360600" y="18288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7DD103CA-FF5D-7A48-A782-BA06A062FA9E}"/>
                  </a:ext>
                </a:extLst>
              </p:cNvPr>
              <p:cNvCxnSpPr/>
              <p:nvPr/>
            </p:nvCxnSpPr>
            <p:spPr>
              <a:xfrm>
                <a:off x="-360600" y="22860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2013569A-1E56-DC45-B89E-D52B60219647}"/>
                  </a:ext>
                </a:extLst>
              </p:cNvPr>
              <p:cNvCxnSpPr/>
              <p:nvPr/>
            </p:nvCxnSpPr>
            <p:spPr>
              <a:xfrm>
                <a:off x="-360600" y="27432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9F01FBFC-62D7-4A44-97B9-1BDB5535B0DE}"/>
                  </a:ext>
                </a:extLst>
              </p:cNvPr>
              <p:cNvCxnSpPr/>
              <p:nvPr/>
            </p:nvCxnSpPr>
            <p:spPr>
              <a:xfrm>
                <a:off x="-360600" y="32004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C07A1F28-0AAC-954C-A2C5-7443AE8B0A86}"/>
                  </a:ext>
                </a:extLst>
              </p:cNvPr>
              <p:cNvCxnSpPr/>
              <p:nvPr/>
            </p:nvCxnSpPr>
            <p:spPr>
              <a:xfrm>
                <a:off x="-360600" y="36576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77284641-F202-3145-8F92-ABC8E9E83457}"/>
                  </a:ext>
                </a:extLst>
              </p:cNvPr>
              <p:cNvCxnSpPr/>
              <p:nvPr/>
            </p:nvCxnSpPr>
            <p:spPr>
              <a:xfrm>
                <a:off x="-360600" y="41148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1CFE16E-502F-BA45-BF90-67F9962DEAD6}"/>
                  </a:ext>
                </a:extLst>
              </p:cNvPr>
              <p:cNvCxnSpPr/>
              <p:nvPr/>
            </p:nvCxnSpPr>
            <p:spPr>
              <a:xfrm>
                <a:off x="-360600" y="45720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102B3A80-B1A7-F449-A823-670A6361A9A6}"/>
                  </a:ext>
                </a:extLst>
              </p:cNvPr>
              <p:cNvCxnSpPr/>
              <p:nvPr/>
            </p:nvCxnSpPr>
            <p:spPr>
              <a:xfrm>
                <a:off x="-360600" y="50292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58457F18-263D-2A49-8923-FF371E175C31}"/>
                  </a:ext>
                </a:extLst>
              </p:cNvPr>
              <p:cNvCxnSpPr/>
              <p:nvPr/>
            </p:nvCxnSpPr>
            <p:spPr>
              <a:xfrm>
                <a:off x="-360600" y="54864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C3111FA4-7DBB-784B-8B39-04889B30083E}"/>
                  </a:ext>
                </a:extLst>
              </p:cNvPr>
              <p:cNvCxnSpPr/>
              <p:nvPr/>
            </p:nvCxnSpPr>
            <p:spPr>
              <a:xfrm>
                <a:off x="-360600" y="59436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402BBC76-25EA-6845-BEB0-A54A26ECF8AD}"/>
                  </a:ext>
                </a:extLst>
              </p:cNvPr>
              <p:cNvCxnSpPr/>
              <p:nvPr/>
            </p:nvCxnSpPr>
            <p:spPr>
              <a:xfrm>
                <a:off x="-360600" y="64008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C66B7E62-9351-3541-BC08-C4F0A776147C}"/>
                  </a:ext>
                </a:extLst>
              </p:cNvPr>
              <p:cNvCxnSpPr/>
              <p:nvPr/>
            </p:nvCxnSpPr>
            <p:spPr>
              <a:xfrm>
                <a:off x="-360600" y="68580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D21912F3-9072-2241-8604-DE7C3D4B0F04}"/>
                  </a:ext>
                </a:extLst>
              </p:cNvPr>
              <p:cNvCxnSpPr/>
              <p:nvPr userDrawn="1"/>
            </p:nvCxnSpPr>
            <p:spPr>
              <a:xfrm>
                <a:off x="-360600" y="2286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3B0EE51C-5762-9940-9A1E-4200DC3792AB}"/>
                  </a:ext>
                </a:extLst>
              </p:cNvPr>
              <p:cNvCxnSpPr/>
              <p:nvPr userDrawn="1"/>
            </p:nvCxnSpPr>
            <p:spPr>
              <a:xfrm>
                <a:off x="-360600" y="6858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2E15056B-E0AF-244D-9083-EBF070281F24}"/>
                  </a:ext>
                </a:extLst>
              </p:cNvPr>
              <p:cNvCxnSpPr/>
              <p:nvPr userDrawn="1"/>
            </p:nvCxnSpPr>
            <p:spPr>
              <a:xfrm>
                <a:off x="-360600" y="11430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D6D80750-751B-D340-A9BA-82E3EFBB8E29}"/>
                  </a:ext>
                </a:extLst>
              </p:cNvPr>
              <p:cNvCxnSpPr/>
              <p:nvPr userDrawn="1"/>
            </p:nvCxnSpPr>
            <p:spPr>
              <a:xfrm>
                <a:off x="-360600" y="16002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4B974D16-A485-0742-B47A-A9730EE0760C}"/>
                  </a:ext>
                </a:extLst>
              </p:cNvPr>
              <p:cNvCxnSpPr/>
              <p:nvPr userDrawn="1"/>
            </p:nvCxnSpPr>
            <p:spPr>
              <a:xfrm>
                <a:off x="-360600" y="20574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C0F3E321-1CAE-0946-9970-D177B409364F}"/>
                  </a:ext>
                </a:extLst>
              </p:cNvPr>
              <p:cNvCxnSpPr/>
              <p:nvPr userDrawn="1"/>
            </p:nvCxnSpPr>
            <p:spPr>
              <a:xfrm>
                <a:off x="-360600" y="25146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2B227A7F-E70B-FF41-B5C3-6C9B5B560600}"/>
                  </a:ext>
                </a:extLst>
              </p:cNvPr>
              <p:cNvCxnSpPr/>
              <p:nvPr userDrawn="1"/>
            </p:nvCxnSpPr>
            <p:spPr>
              <a:xfrm>
                <a:off x="-360600" y="29718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F6597A69-F71C-3F49-94AF-3A54C3D96CA7}"/>
                  </a:ext>
                </a:extLst>
              </p:cNvPr>
              <p:cNvCxnSpPr/>
              <p:nvPr userDrawn="1"/>
            </p:nvCxnSpPr>
            <p:spPr>
              <a:xfrm>
                <a:off x="-360600" y="34290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F04B5815-8875-B649-9C91-8F00B08D2EAA}"/>
                  </a:ext>
                </a:extLst>
              </p:cNvPr>
              <p:cNvCxnSpPr/>
              <p:nvPr userDrawn="1"/>
            </p:nvCxnSpPr>
            <p:spPr>
              <a:xfrm>
                <a:off x="-360600" y="38862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32D16588-4F10-DA44-902F-232A080AFBBE}"/>
                  </a:ext>
                </a:extLst>
              </p:cNvPr>
              <p:cNvCxnSpPr/>
              <p:nvPr userDrawn="1"/>
            </p:nvCxnSpPr>
            <p:spPr>
              <a:xfrm>
                <a:off x="-360600" y="43434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62D20197-6CDD-1648-8C83-BB935425FA34}"/>
                  </a:ext>
                </a:extLst>
              </p:cNvPr>
              <p:cNvCxnSpPr/>
              <p:nvPr userDrawn="1"/>
            </p:nvCxnSpPr>
            <p:spPr>
              <a:xfrm>
                <a:off x="-360600" y="48006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3889D11B-FE34-C540-83C4-C0AEFB0A4C8F}"/>
                  </a:ext>
                </a:extLst>
              </p:cNvPr>
              <p:cNvCxnSpPr/>
              <p:nvPr userDrawn="1"/>
            </p:nvCxnSpPr>
            <p:spPr>
              <a:xfrm>
                <a:off x="-360600" y="52578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7021D53A-42A7-0C4D-9330-118DA5098DB4}"/>
                  </a:ext>
                </a:extLst>
              </p:cNvPr>
              <p:cNvCxnSpPr/>
              <p:nvPr userDrawn="1"/>
            </p:nvCxnSpPr>
            <p:spPr>
              <a:xfrm>
                <a:off x="-360600" y="57150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B0CCB489-B144-1F41-9ADD-952A55332532}"/>
                  </a:ext>
                </a:extLst>
              </p:cNvPr>
              <p:cNvCxnSpPr/>
              <p:nvPr userDrawn="1"/>
            </p:nvCxnSpPr>
            <p:spPr>
              <a:xfrm>
                <a:off x="-360600" y="61722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13235040-6FF9-B944-B18B-F41D298352A3}"/>
                  </a:ext>
                </a:extLst>
              </p:cNvPr>
              <p:cNvCxnSpPr/>
              <p:nvPr userDrawn="1"/>
            </p:nvCxnSpPr>
            <p:spPr>
              <a:xfrm>
                <a:off x="-360600" y="66294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96321908-F28B-4346-ABA0-659C0ED84ADA}"/>
                </a:ext>
              </a:extLst>
            </p:cNvPr>
            <p:cNvGrpSpPr/>
            <p:nvPr userDrawn="1"/>
          </p:nvGrpSpPr>
          <p:grpSpPr>
            <a:xfrm>
              <a:off x="-600" y="-360002"/>
              <a:ext cx="12193200" cy="180000"/>
              <a:chOff x="-600" y="-360002"/>
              <a:chExt cx="12193200" cy="180000"/>
            </a:xfrm>
          </p:grpSpPr>
          <p:cxnSp>
            <p:nvCxnSpPr>
              <p:cNvPr id="31" name="Straight Connector 30">
                <a:extLst>
                  <a:ext uri="{FF2B5EF4-FFF2-40B4-BE49-F238E27FC236}">
                    <a16:creationId xmlns:a16="http://schemas.microsoft.com/office/drawing/2014/main" id="{296DD8CB-0E1F-7849-9494-788F884F9F2B}"/>
                  </a:ext>
                </a:extLst>
              </p:cNvPr>
              <p:cNvCxnSpPr/>
              <p:nvPr/>
            </p:nvCxnSpPr>
            <p:spPr>
              <a:xfrm>
                <a:off x="-60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AED5D62-218D-4346-BF2D-9257C1C17407}"/>
                  </a:ext>
                </a:extLst>
              </p:cNvPr>
              <p:cNvCxnSpPr/>
              <p:nvPr/>
            </p:nvCxnSpPr>
            <p:spPr>
              <a:xfrm>
                <a:off x="46837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5650656-74C9-2D41-8AFA-6CC191D9D17E}"/>
                  </a:ext>
                </a:extLst>
              </p:cNvPr>
              <p:cNvCxnSpPr/>
              <p:nvPr/>
            </p:nvCxnSpPr>
            <p:spPr>
              <a:xfrm>
                <a:off x="93734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0AE89C4-DF95-D247-9B8E-74C1F6AFFCE7}"/>
                  </a:ext>
                </a:extLst>
              </p:cNvPr>
              <p:cNvCxnSpPr/>
              <p:nvPr/>
            </p:nvCxnSpPr>
            <p:spPr>
              <a:xfrm>
                <a:off x="140631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1E7DE61-EA83-B44B-B4B4-B05BE7DDCCB3}"/>
                  </a:ext>
                </a:extLst>
              </p:cNvPr>
              <p:cNvCxnSpPr/>
              <p:nvPr/>
            </p:nvCxnSpPr>
            <p:spPr>
              <a:xfrm>
                <a:off x="187528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B6D89BC-188D-DF4A-9A6B-3B2C3EE8545D}"/>
                  </a:ext>
                </a:extLst>
              </p:cNvPr>
              <p:cNvCxnSpPr/>
              <p:nvPr/>
            </p:nvCxnSpPr>
            <p:spPr>
              <a:xfrm>
                <a:off x="234425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F392E80B-52D1-BB40-9A61-0E649D37B8D8}"/>
                  </a:ext>
                </a:extLst>
              </p:cNvPr>
              <p:cNvCxnSpPr/>
              <p:nvPr/>
            </p:nvCxnSpPr>
            <p:spPr>
              <a:xfrm>
                <a:off x="281322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AE7231F6-11EF-0E48-897C-B0A2CBE4FC38}"/>
                  </a:ext>
                </a:extLst>
              </p:cNvPr>
              <p:cNvCxnSpPr/>
              <p:nvPr/>
            </p:nvCxnSpPr>
            <p:spPr>
              <a:xfrm>
                <a:off x="328219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B2D5B3C-2043-F041-8E5D-F7B8F936B64A}"/>
                  </a:ext>
                </a:extLst>
              </p:cNvPr>
              <p:cNvCxnSpPr/>
              <p:nvPr/>
            </p:nvCxnSpPr>
            <p:spPr>
              <a:xfrm>
                <a:off x="375116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9E42A0F-3D8B-2E4E-989B-40314AFD05C2}"/>
                  </a:ext>
                </a:extLst>
              </p:cNvPr>
              <p:cNvCxnSpPr/>
              <p:nvPr/>
            </p:nvCxnSpPr>
            <p:spPr>
              <a:xfrm>
                <a:off x="422013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FCEE586-6FF4-4E42-B24E-79018D5B6B7E}"/>
                  </a:ext>
                </a:extLst>
              </p:cNvPr>
              <p:cNvCxnSpPr/>
              <p:nvPr/>
            </p:nvCxnSpPr>
            <p:spPr>
              <a:xfrm>
                <a:off x="468910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5BB3626-1A25-4242-9114-0E9AFE42CE76}"/>
                  </a:ext>
                </a:extLst>
              </p:cNvPr>
              <p:cNvCxnSpPr/>
              <p:nvPr/>
            </p:nvCxnSpPr>
            <p:spPr>
              <a:xfrm>
                <a:off x="515807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35C6BC0-41CA-3243-9514-CF1566D774C5}"/>
                  </a:ext>
                </a:extLst>
              </p:cNvPr>
              <p:cNvCxnSpPr/>
              <p:nvPr/>
            </p:nvCxnSpPr>
            <p:spPr>
              <a:xfrm>
                <a:off x="562704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A879959-95FC-9845-959C-60FC49BE9FC6}"/>
                  </a:ext>
                </a:extLst>
              </p:cNvPr>
              <p:cNvCxnSpPr/>
              <p:nvPr/>
            </p:nvCxnSpPr>
            <p:spPr>
              <a:xfrm>
                <a:off x="609601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3D7BA58-7E83-744D-AB42-FA218CB980DA}"/>
                  </a:ext>
                </a:extLst>
              </p:cNvPr>
              <p:cNvCxnSpPr/>
              <p:nvPr/>
            </p:nvCxnSpPr>
            <p:spPr>
              <a:xfrm>
                <a:off x="656498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E397A02F-1A52-9F42-8F56-AE95E311EB25}"/>
                  </a:ext>
                </a:extLst>
              </p:cNvPr>
              <p:cNvCxnSpPr/>
              <p:nvPr userDrawn="1"/>
            </p:nvCxnSpPr>
            <p:spPr>
              <a:xfrm>
                <a:off x="23388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57A4C1F-29C9-9C48-BCBC-48AA9F3F0E03}"/>
                  </a:ext>
                </a:extLst>
              </p:cNvPr>
              <p:cNvCxnSpPr/>
              <p:nvPr userDrawn="1"/>
            </p:nvCxnSpPr>
            <p:spPr>
              <a:xfrm>
                <a:off x="70285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84838B2-FBDB-6640-9B37-00F5F00CF80B}"/>
                  </a:ext>
                </a:extLst>
              </p:cNvPr>
              <p:cNvCxnSpPr/>
              <p:nvPr userDrawn="1"/>
            </p:nvCxnSpPr>
            <p:spPr>
              <a:xfrm>
                <a:off x="117182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70BC85CD-4829-A947-A780-CC606D61D133}"/>
                  </a:ext>
                </a:extLst>
              </p:cNvPr>
              <p:cNvCxnSpPr/>
              <p:nvPr userDrawn="1"/>
            </p:nvCxnSpPr>
            <p:spPr>
              <a:xfrm>
                <a:off x="164079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9C04E5D-94B9-7E44-88B6-DE1C4FF46703}"/>
                  </a:ext>
                </a:extLst>
              </p:cNvPr>
              <p:cNvCxnSpPr/>
              <p:nvPr userDrawn="1"/>
            </p:nvCxnSpPr>
            <p:spPr>
              <a:xfrm>
                <a:off x="210976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681C430-0575-2E47-82B7-9624832C62EF}"/>
                  </a:ext>
                </a:extLst>
              </p:cNvPr>
              <p:cNvCxnSpPr/>
              <p:nvPr userDrawn="1"/>
            </p:nvCxnSpPr>
            <p:spPr>
              <a:xfrm>
                <a:off x="257873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785121F-9DC9-3A4F-A39E-E94E893E8C48}"/>
                  </a:ext>
                </a:extLst>
              </p:cNvPr>
              <p:cNvCxnSpPr/>
              <p:nvPr userDrawn="1"/>
            </p:nvCxnSpPr>
            <p:spPr>
              <a:xfrm>
                <a:off x="304770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A89E1B05-133F-4E44-B48A-E50EE543EA19}"/>
                  </a:ext>
                </a:extLst>
              </p:cNvPr>
              <p:cNvCxnSpPr/>
              <p:nvPr userDrawn="1"/>
            </p:nvCxnSpPr>
            <p:spPr>
              <a:xfrm>
                <a:off x="351667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63D74FD-53E9-3242-AA89-16DC31CD3AEE}"/>
                  </a:ext>
                </a:extLst>
              </p:cNvPr>
              <p:cNvCxnSpPr/>
              <p:nvPr userDrawn="1"/>
            </p:nvCxnSpPr>
            <p:spPr>
              <a:xfrm>
                <a:off x="398564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17EB3440-09A3-424B-8FA0-646EF7A341DF}"/>
                  </a:ext>
                </a:extLst>
              </p:cNvPr>
              <p:cNvCxnSpPr/>
              <p:nvPr userDrawn="1"/>
            </p:nvCxnSpPr>
            <p:spPr>
              <a:xfrm>
                <a:off x="445461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0CB73694-A953-2C4D-B712-0F2ED5F0B489}"/>
                  </a:ext>
                </a:extLst>
              </p:cNvPr>
              <p:cNvCxnSpPr/>
              <p:nvPr userDrawn="1"/>
            </p:nvCxnSpPr>
            <p:spPr>
              <a:xfrm>
                <a:off x="492358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7864FB39-29CC-994A-9FC4-82A0EF1F5176}"/>
                  </a:ext>
                </a:extLst>
              </p:cNvPr>
              <p:cNvCxnSpPr/>
              <p:nvPr userDrawn="1"/>
            </p:nvCxnSpPr>
            <p:spPr>
              <a:xfrm>
                <a:off x="539255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A8DD5EB-75E7-2E4A-B274-07320BDD0B95}"/>
                  </a:ext>
                </a:extLst>
              </p:cNvPr>
              <p:cNvCxnSpPr/>
              <p:nvPr userDrawn="1"/>
            </p:nvCxnSpPr>
            <p:spPr>
              <a:xfrm>
                <a:off x="586152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7604B5C-F00F-B446-8251-6A476E1AFEB6}"/>
                  </a:ext>
                </a:extLst>
              </p:cNvPr>
              <p:cNvCxnSpPr/>
              <p:nvPr userDrawn="1"/>
            </p:nvCxnSpPr>
            <p:spPr>
              <a:xfrm>
                <a:off x="633049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688D94F-FF57-D140-813E-E855FD346C12}"/>
                  </a:ext>
                </a:extLst>
              </p:cNvPr>
              <p:cNvCxnSpPr>
                <a:cxnSpLocks/>
              </p:cNvCxnSpPr>
              <p:nvPr/>
            </p:nvCxnSpPr>
            <p:spPr>
              <a:xfrm>
                <a:off x="703395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9E37495-9470-6645-8D9E-1BD0414C870E}"/>
                  </a:ext>
                </a:extLst>
              </p:cNvPr>
              <p:cNvCxnSpPr>
                <a:cxnSpLocks/>
              </p:cNvCxnSpPr>
              <p:nvPr/>
            </p:nvCxnSpPr>
            <p:spPr>
              <a:xfrm>
                <a:off x="750292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9B4BFB83-4480-584B-8FA0-0A519B4906E3}"/>
                  </a:ext>
                </a:extLst>
              </p:cNvPr>
              <p:cNvCxnSpPr>
                <a:cxnSpLocks/>
              </p:cNvCxnSpPr>
              <p:nvPr/>
            </p:nvCxnSpPr>
            <p:spPr>
              <a:xfrm>
                <a:off x="797189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306CAA07-B4EE-3445-88D7-29EDEC23D53E}"/>
                  </a:ext>
                </a:extLst>
              </p:cNvPr>
              <p:cNvCxnSpPr>
                <a:cxnSpLocks/>
              </p:cNvCxnSpPr>
              <p:nvPr/>
            </p:nvCxnSpPr>
            <p:spPr>
              <a:xfrm>
                <a:off x="844086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6B8A1E0A-31D7-DB40-9607-61FE1F479355}"/>
                  </a:ext>
                </a:extLst>
              </p:cNvPr>
              <p:cNvCxnSpPr>
                <a:cxnSpLocks/>
              </p:cNvCxnSpPr>
              <p:nvPr/>
            </p:nvCxnSpPr>
            <p:spPr>
              <a:xfrm>
                <a:off x="890983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95DE10D8-3C8D-1A4A-AE00-173AC8185349}"/>
                  </a:ext>
                </a:extLst>
              </p:cNvPr>
              <p:cNvCxnSpPr>
                <a:cxnSpLocks/>
              </p:cNvCxnSpPr>
              <p:nvPr/>
            </p:nvCxnSpPr>
            <p:spPr>
              <a:xfrm>
                <a:off x="937880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E7E87901-E657-E843-BD5A-B0F72191CCC6}"/>
                  </a:ext>
                </a:extLst>
              </p:cNvPr>
              <p:cNvCxnSpPr>
                <a:cxnSpLocks/>
              </p:cNvCxnSpPr>
              <p:nvPr userDrawn="1"/>
            </p:nvCxnSpPr>
            <p:spPr>
              <a:xfrm>
                <a:off x="679946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22E5B009-FAFF-A54D-A838-E3487A2F8332}"/>
                  </a:ext>
                </a:extLst>
              </p:cNvPr>
              <p:cNvCxnSpPr>
                <a:cxnSpLocks/>
              </p:cNvCxnSpPr>
              <p:nvPr userDrawn="1"/>
            </p:nvCxnSpPr>
            <p:spPr>
              <a:xfrm>
                <a:off x="726843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324CC57F-C419-2C4D-980D-D637E0B93CAE}"/>
                  </a:ext>
                </a:extLst>
              </p:cNvPr>
              <p:cNvCxnSpPr>
                <a:cxnSpLocks/>
              </p:cNvCxnSpPr>
              <p:nvPr userDrawn="1"/>
            </p:nvCxnSpPr>
            <p:spPr>
              <a:xfrm>
                <a:off x="773740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C5D0ECA0-6CB7-8F4F-B29E-39FF982F2098}"/>
                  </a:ext>
                </a:extLst>
              </p:cNvPr>
              <p:cNvCxnSpPr>
                <a:cxnSpLocks/>
              </p:cNvCxnSpPr>
              <p:nvPr userDrawn="1"/>
            </p:nvCxnSpPr>
            <p:spPr>
              <a:xfrm>
                <a:off x="820637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4182F2E-DFCA-EA46-A030-CCB0A6D148B0}"/>
                  </a:ext>
                </a:extLst>
              </p:cNvPr>
              <p:cNvCxnSpPr>
                <a:cxnSpLocks/>
              </p:cNvCxnSpPr>
              <p:nvPr userDrawn="1"/>
            </p:nvCxnSpPr>
            <p:spPr>
              <a:xfrm>
                <a:off x="867534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89B0D2CF-7016-9D45-B928-26D1A1D46508}"/>
                  </a:ext>
                </a:extLst>
              </p:cNvPr>
              <p:cNvCxnSpPr>
                <a:cxnSpLocks/>
              </p:cNvCxnSpPr>
              <p:nvPr userDrawn="1"/>
            </p:nvCxnSpPr>
            <p:spPr>
              <a:xfrm>
                <a:off x="914431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4620D6ED-C2FF-234D-A5EF-F3401B590DA0}"/>
                  </a:ext>
                </a:extLst>
              </p:cNvPr>
              <p:cNvCxnSpPr>
                <a:cxnSpLocks/>
              </p:cNvCxnSpPr>
              <p:nvPr userDrawn="1"/>
            </p:nvCxnSpPr>
            <p:spPr>
              <a:xfrm>
                <a:off x="984777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4982CA9-143F-FB49-B1F4-5614FD2F3237}"/>
                  </a:ext>
                </a:extLst>
              </p:cNvPr>
              <p:cNvCxnSpPr>
                <a:cxnSpLocks/>
              </p:cNvCxnSpPr>
              <p:nvPr userDrawn="1"/>
            </p:nvCxnSpPr>
            <p:spPr>
              <a:xfrm>
                <a:off x="1031674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6492D91-5560-324F-B5C6-42457FD7CEB5}"/>
                  </a:ext>
                </a:extLst>
              </p:cNvPr>
              <p:cNvCxnSpPr>
                <a:cxnSpLocks/>
              </p:cNvCxnSpPr>
              <p:nvPr userDrawn="1"/>
            </p:nvCxnSpPr>
            <p:spPr>
              <a:xfrm>
                <a:off x="1078571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DFE115A4-1AB8-A848-B558-5A786BD01012}"/>
                  </a:ext>
                </a:extLst>
              </p:cNvPr>
              <p:cNvCxnSpPr>
                <a:cxnSpLocks/>
              </p:cNvCxnSpPr>
              <p:nvPr userDrawn="1"/>
            </p:nvCxnSpPr>
            <p:spPr>
              <a:xfrm>
                <a:off x="1125468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8D6546F7-B774-044C-8487-F5E810B3EDB7}"/>
                  </a:ext>
                </a:extLst>
              </p:cNvPr>
              <p:cNvCxnSpPr>
                <a:cxnSpLocks/>
              </p:cNvCxnSpPr>
              <p:nvPr userDrawn="1"/>
            </p:nvCxnSpPr>
            <p:spPr>
              <a:xfrm>
                <a:off x="1172365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57281C19-BE81-2A43-ACA6-47FBB47DCD4E}"/>
                  </a:ext>
                </a:extLst>
              </p:cNvPr>
              <p:cNvCxnSpPr>
                <a:cxnSpLocks/>
              </p:cNvCxnSpPr>
              <p:nvPr userDrawn="1"/>
            </p:nvCxnSpPr>
            <p:spPr>
              <a:xfrm>
                <a:off x="1219260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76CF30AB-B4E2-B842-A763-EA03BF20347A}"/>
                  </a:ext>
                </a:extLst>
              </p:cNvPr>
              <p:cNvCxnSpPr>
                <a:cxnSpLocks/>
              </p:cNvCxnSpPr>
              <p:nvPr userDrawn="1"/>
            </p:nvCxnSpPr>
            <p:spPr>
              <a:xfrm>
                <a:off x="961328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3F02915A-7813-844B-A6B2-E8C2DDB662C7}"/>
                  </a:ext>
                </a:extLst>
              </p:cNvPr>
              <p:cNvCxnSpPr>
                <a:cxnSpLocks/>
              </p:cNvCxnSpPr>
              <p:nvPr userDrawn="1"/>
            </p:nvCxnSpPr>
            <p:spPr>
              <a:xfrm>
                <a:off x="1008225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F6E0698B-3870-EF47-99B1-5183E8BBC609}"/>
                  </a:ext>
                </a:extLst>
              </p:cNvPr>
              <p:cNvCxnSpPr>
                <a:cxnSpLocks/>
              </p:cNvCxnSpPr>
              <p:nvPr userDrawn="1"/>
            </p:nvCxnSpPr>
            <p:spPr>
              <a:xfrm>
                <a:off x="1055122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08D4E148-0E79-664B-B3C6-142F77FFEE61}"/>
                  </a:ext>
                </a:extLst>
              </p:cNvPr>
              <p:cNvCxnSpPr>
                <a:cxnSpLocks/>
              </p:cNvCxnSpPr>
              <p:nvPr userDrawn="1"/>
            </p:nvCxnSpPr>
            <p:spPr>
              <a:xfrm>
                <a:off x="1102019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09BA256-9B8C-5049-820D-94D3A624A3E4}"/>
                  </a:ext>
                </a:extLst>
              </p:cNvPr>
              <p:cNvCxnSpPr>
                <a:cxnSpLocks/>
              </p:cNvCxnSpPr>
              <p:nvPr userDrawn="1"/>
            </p:nvCxnSpPr>
            <p:spPr>
              <a:xfrm>
                <a:off x="1148916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8E99F650-840E-B848-97B3-A9CD54BCF433}"/>
                  </a:ext>
                </a:extLst>
              </p:cNvPr>
              <p:cNvCxnSpPr>
                <a:cxnSpLocks/>
              </p:cNvCxnSpPr>
              <p:nvPr userDrawn="1"/>
            </p:nvCxnSpPr>
            <p:spPr>
              <a:xfrm>
                <a:off x="1195813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3" name="Group 2">
            <a:extLst>
              <a:ext uri="{FF2B5EF4-FFF2-40B4-BE49-F238E27FC236}">
                <a16:creationId xmlns:a16="http://schemas.microsoft.com/office/drawing/2014/main" id="{41F4BE01-C15E-0941-8619-808CBADE3DCD}"/>
              </a:ext>
            </a:extLst>
          </p:cNvPr>
          <p:cNvGrpSpPr/>
          <p:nvPr>
            <p:custDataLst>
              <p:tags r:id="rId4"/>
            </p:custDataLst>
          </p:nvPr>
        </p:nvGrpSpPr>
        <p:grpSpPr>
          <a:xfrm>
            <a:off x="651605" y="1761349"/>
            <a:ext cx="10259726" cy="2749685"/>
            <a:chOff x="699624" y="2344143"/>
            <a:chExt cx="12017927" cy="3220896"/>
          </a:xfrm>
        </p:grpSpPr>
        <p:sp>
          <p:nvSpPr>
            <p:cNvPr id="118" name="Rectangle 117">
              <a:extLst>
                <a:ext uri="{FF2B5EF4-FFF2-40B4-BE49-F238E27FC236}">
                  <a16:creationId xmlns:a16="http://schemas.microsoft.com/office/drawing/2014/main" id="{68073DC0-98B8-1741-99BF-CE19D96B66F0}"/>
                </a:ext>
              </a:extLst>
            </p:cNvPr>
            <p:cNvSpPr/>
            <p:nvPr/>
          </p:nvSpPr>
          <p:spPr>
            <a:xfrm rot="2700000">
              <a:off x="7013126" y="3678282"/>
              <a:ext cx="2793612" cy="9799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b="1">
                <a:solidFill>
                  <a:schemeClr val="bg2"/>
                </a:solidFill>
                <a:latin typeface="Bebas Neue Bold" panose="020B0606020202050201" pitchFamily="34" charset="77"/>
              </a:endParaRPr>
            </a:p>
          </p:txBody>
        </p:sp>
        <p:sp>
          <p:nvSpPr>
            <p:cNvPr id="116" name="Rectangle 115">
              <a:extLst>
                <a:ext uri="{FF2B5EF4-FFF2-40B4-BE49-F238E27FC236}">
                  <a16:creationId xmlns:a16="http://schemas.microsoft.com/office/drawing/2014/main" id="{01080DD9-F672-C74F-A54E-3D707532F5C6}"/>
                </a:ext>
              </a:extLst>
            </p:cNvPr>
            <p:cNvSpPr/>
            <p:nvPr/>
          </p:nvSpPr>
          <p:spPr>
            <a:xfrm rot="2700000">
              <a:off x="3067527" y="3678231"/>
              <a:ext cx="2793469" cy="9799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b="1">
                <a:solidFill>
                  <a:schemeClr val="bg2"/>
                </a:solidFill>
                <a:latin typeface="Bebas Neue Bold" panose="020B0606020202050201" pitchFamily="34" charset="77"/>
              </a:endParaRPr>
            </a:p>
          </p:txBody>
        </p:sp>
        <p:sp>
          <p:nvSpPr>
            <p:cNvPr id="115" name="Rectangle 114">
              <a:extLst>
                <a:ext uri="{FF2B5EF4-FFF2-40B4-BE49-F238E27FC236}">
                  <a16:creationId xmlns:a16="http://schemas.microsoft.com/office/drawing/2014/main" id="{ECC14FA9-B3F4-CE4C-AF00-BA9463CF9A8C}"/>
                </a:ext>
              </a:extLst>
            </p:cNvPr>
            <p:cNvSpPr/>
            <p:nvPr/>
          </p:nvSpPr>
          <p:spPr>
            <a:xfrm rot="18900000">
              <a:off x="699624" y="3553350"/>
              <a:ext cx="2440247" cy="9799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b="1">
                <a:solidFill>
                  <a:schemeClr val="bg2"/>
                </a:solidFill>
                <a:latin typeface="Bebas Neue Bold" panose="020B0606020202050201" pitchFamily="34" charset="77"/>
              </a:endParaRPr>
            </a:p>
          </p:txBody>
        </p:sp>
        <p:grpSp>
          <p:nvGrpSpPr>
            <p:cNvPr id="12" name="Group 11">
              <a:extLst>
                <a:ext uri="{FF2B5EF4-FFF2-40B4-BE49-F238E27FC236}">
                  <a16:creationId xmlns:a16="http://schemas.microsoft.com/office/drawing/2014/main" id="{28D630CC-DC65-0345-9A99-8B193F3ADF73}"/>
                </a:ext>
              </a:extLst>
            </p:cNvPr>
            <p:cNvGrpSpPr/>
            <p:nvPr/>
          </p:nvGrpSpPr>
          <p:grpSpPr>
            <a:xfrm>
              <a:off x="2639003" y="2344143"/>
              <a:ext cx="979901" cy="979901"/>
              <a:chOff x="2155815" y="4233544"/>
              <a:chExt cx="846161" cy="846161"/>
            </a:xfrm>
          </p:grpSpPr>
          <p:sp>
            <p:nvSpPr>
              <p:cNvPr id="13" name="Rectangle 12">
                <a:extLst>
                  <a:ext uri="{FF2B5EF4-FFF2-40B4-BE49-F238E27FC236}">
                    <a16:creationId xmlns:a16="http://schemas.microsoft.com/office/drawing/2014/main" id="{3CB0B518-CE32-9D41-9651-6E29E41A2769}"/>
                  </a:ext>
                </a:extLst>
              </p:cNvPr>
              <p:cNvSpPr/>
              <p:nvPr/>
            </p:nvSpPr>
            <p:spPr>
              <a:xfrm rot="18900000">
                <a:off x="2155815" y="4233544"/>
                <a:ext cx="846161" cy="8461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b="1">
                  <a:solidFill>
                    <a:schemeClr val="bg2"/>
                  </a:solidFill>
                  <a:latin typeface="Bebas Neue Bold" panose="020B0606020202050201" pitchFamily="34" charset="77"/>
                </a:endParaRPr>
              </a:p>
            </p:txBody>
          </p:sp>
          <p:sp>
            <p:nvSpPr>
              <p:cNvPr id="14" name="TextBox 13">
                <a:extLst>
                  <a:ext uri="{FF2B5EF4-FFF2-40B4-BE49-F238E27FC236}">
                    <a16:creationId xmlns:a16="http://schemas.microsoft.com/office/drawing/2014/main" id="{C9A4511F-B8EE-CB4F-9FA0-DC871B16581E}"/>
                  </a:ext>
                </a:extLst>
              </p:cNvPr>
              <p:cNvSpPr txBox="1"/>
              <p:nvPr/>
            </p:nvSpPr>
            <p:spPr>
              <a:xfrm>
                <a:off x="2499996" y="4450111"/>
                <a:ext cx="157801" cy="459515"/>
              </a:xfrm>
              <a:prstGeom prst="rect">
                <a:avLst/>
              </a:prstGeom>
              <a:noFill/>
            </p:spPr>
            <p:txBody>
              <a:bodyPr wrap="square" lIns="0" tIns="0" rIns="0" bIns="0" rtlCol="0" anchor="ctr" anchorCtr="0">
                <a:spAutoFit/>
              </a:bodyPr>
              <a:lstStyle/>
              <a:p>
                <a:pPr algn="ctr">
                  <a:lnSpc>
                    <a:spcPct val="80000"/>
                  </a:lnSpc>
                </a:pPr>
                <a:r>
                  <a:rPr lang="fr-FR" sz="3600" b="1" cap="all">
                    <a:solidFill>
                      <a:schemeClr val="bg2"/>
                    </a:solidFill>
                    <a:latin typeface="Bebas Neue Bold" panose="020B0606020202050201" pitchFamily="34" charset="77"/>
                    <a:cs typeface="Poppins" pitchFamily="2" charset="77"/>
                  </a:rPr>
                  <a:t>1</a:t>
                </a:r>
              </a:p>
            </p:txBody>
          </p:sp>
        </p:grpSp>
        <p:grpSp>
          <p:nvGrpSpPr>
            <p:cNvPr id="18" name="Group 17">
              <a:extLst>
                <a:ext uri="{FF2B5EF4-FFF2-40B4-BE49-F238E27FC236}">
                  <a16:creationId xmlns:a16="http://schemas.microsoft.com/office/drawing/2014/main" id="{3D961B26-5040-D04C-8B57-7629D02A10E0}"/>
                </a:ext>
              </a:extLst>
            </p:cNvPr>
            <p:cNvGrpSpPr/>
            <p:nvPr/>
          </p:nvGrpSpPr>
          <p:grpSpPr>
            <a:xfrm>
              <a:off x="6585233" y="2344143"/>
              <a:ext cx="979901" cy="979901"/>
              <a:chOff x="2155815" y="4233544"/>
              <a:chExt cx="846161" cy="846161"/>
            </a:xfrm>
          </p:grpSpPr>
          <p:sp>
            <p:nvSpPr>
              <p:cNvPr id="19" name="Rectangle 18">
                <a:extLst>
                  <a:ext uri="{FF2B5EF4-FFF2-40B4-BE49-F238E27FC236}">
                    <a16:creationId xmlns:a16="http://schemas.microsoft.com/office/drawing/2014/main" id="{E4FA419B-15A8-C246-8E4E-1389B2236C90}"/>
                  </a:ext>
                </a:extLst>
              </p:cNvPr>
              <p:cNvSpPr/>
              <p:nvPr/>
            </p:nvSpPr>
            <p:spPr>
              <a:xfrm rot="18900000">
                <a:off x="2155815" y="4233544"/>
                <a:ext cx="846161" cy="8461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b="1">
                  <a:solidFill>
                    <a:schemeClr val="bg2"/>
                  </a:solidFill>
                  <a:latin typeface="Bebas Neue Bold" panose="020B0606020202050201" pitchFamily="34" charset="77"/>
                </a:endParaRPr>
              </a:p>
            </p:txBody>
          </p:sp>
          <p:sp>
            <p:nvSpPr>
              <p:cNvPr id="20" name="TextBox 19">
                <a:extLst>
                  <a:ext uri="{FF2B5EF4-FFF2-40B4-BE49-F238E27FC236}">
                    <a16:creationId xmlns:a16="http://schemas.microsoft.com/office/drawing/2014/main" id="{23405759-1BCA-804E-91D5-0589847D05DE}"/>
                  </a:ext>
                </a:extLst>
              </p:cNvPr>
              <p:cNvSpPr txBox="1"/>
              <p:nvPr/>
            </p:nvSpPr>
            <p:spPr>
              <a:xfrm>
                <a:off x="2499994" y="4450111"/>
                <a:ext cx="157801" cy="459515"/>
              </a:xfrm>
              <a:prstGeom prst="rect">
                <a:avLst/>
              </a:prstGeom>
              <a:noFill/>
            </p:spPr>
            <p:txBody>
              <a:bodyPr wrap="square" lIns="0" tIns="0" rIns="0" bIns="0" rtlCol="0" anchor="ctr" anchorCtr="0">
                <a:spAutoFit/>
              </a:bodyPr>
              <a:lstStyle/>
              <a:p>
                <a:pPr algn="ctr">
                  <a:lnSpc>
                    <a:spcPct val="80000"/>
                  </a:lnSpc>
                </a:pPr>
                <a:r>
                  <a:rPr lang="fr-FR" sz="3600" b="1" cap="all">
                    <a:solidFill>
                      <a:schemeClr val="bg2"/>
                    </a:solidFill>
                    <a:latin typeface="Bebas Neue Bold" panose="020B0606020202050201" pitchFamily="34" charset="77"/>
                    <a:cs typeface="Poppins" pitchFamily="2" charset="77"/>
                  </a:rPr>
                  <a:t>2</a:t>
                </a:r>
              </a:p>
            </p:txBody>
          </p:sp>
        </p:grpSp>
        <p:grpSp>
          <p:nvGrpSpPr>
            <p:cNvPr id="21" name="Group 20">
              <a:extLst>
                <a:ext uri="{FF2B5EF4-FFF2-40B4-BE49-F238E27FC236}">
                  <a16:creationId xmlns:a16="http://schemas.microsoft.com/office/drawing/2014/main" id="{82A41122-5A5E-8048-845F-09C478FAC12B}"/>
                </a:ext>
              </a:extLst>
            </p:cNvPr>
            <p:cNvGrpSpPr/>
            <p:nvPr/>
          </p:nvGrpSpPr>
          <p:grpSpPr>
            <a:xfrm>
              <a:off x="10530244" y="2344143"/>
              <a:ext cx="979901" cy="979901"/>
              <a:chOff x="2159536" y="4233544"/>
              <a:chExt cx="846161" cy="846161"/>
            </a:xfrm>
          </p:grpSpPr>
          <p:sp>
            <p:nvSpPr>
              <p:cNvPr id="22" name="Rectangle 21">
                <a:extLst>
                  <a:ext uri="{FF2B5EF4-FFF2-40B4-BE49-F238E27FC236}">
                    <a16:creationId xmlns:a16="http://schemas.microsoft.com/office/drawing/2014/main" id="{16E9E3BF-7DD5-BB40-81D0-1C1BE44CF96A}"/>
                  </a:ext>
                </a:extLst>
              </p:cNvPr>
              <p:cNvSpPr/>
              <p:nvPr/>
            </p:nvSpPr>
            <p:spPr>
              <a:xfrm rot="18900000">
                <a:off x="2159536" y="4233544"/>
                <a:ext cx="846161" cy="8461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b="1">
                  <a:solidFill>
                    <a:schemeClr val="bg2"/>
                  </a:solidFill>
                  <a:latin typeface="Bebas Neue Bold" panose="020B0606020202050201" pitchFamily="34" charset="77"/>
                </a:endParaRPr>
              </a:p>
            </p:txBody>
          </p:sp>
          <p:sp>
            <p:nvSpPr>
              <p:cNvPr id="23" name="TextBox 22">
                <a:extLst>
                  <a:ext uri="{FF2B5EF4-FFF2-40B4-BE49-F238E27FC236}">
                    <a16:creationId xmlns:a16="http://schemas.microsoft.com/office/drawing/2014/main" id="{C3301707-1CF6-DE45-88FD-7CB3058342F1}"/>
                  </a:ext>
                </a:extLst>
              </p:cNvPr>
              <p:cNvSpPr txBox="1"/>
              <p:nvPr/>
            </p:nvSpPr>
            <p:spPr>
              <a:xfrm>
                <a:off x="2503717" y="4344734"/>
                <a:ext cx="157801" cy="459515"/>
              </a:xfrm>
              <a:prstGeom prst="rect">
                <a:avLst/>
              </a:prstGeom>
              <a:noFill/>
            </p:spPr>
            <p:txBody>
              <a:bodyPr wrap="square" lIns="0" tIns="0" rIns="0" bIns="0" rtlCol="0" anchor="ctr" anchorCtr="0">
                <a:spAutoFit/>
              </a:bodyPr>
              <a:lstStyle/>
              <a:p>
                <a:pPr algn="ctr">
                  <a:lnSpc>
                    <a:spcPct val="80000"/>
                  </a:lnSpc>
                </a:pPr>
                <a:r>
                  <a:rPr lang="fr-FR" sz="3600" b="1" cap="all">
                    <a:solidFill>
                      <a:schemeClr val="bg2"/>
                    </a:solidFill>
                    <a:latin typeface="Bebas Neue Bold" panose="020B0606020202050201" pitchFamily="34" charset="77"/>
                    <a:cs typeface="Poppins" pitchFamily="2" charset="77"/>
                  </a:rPr>
                  <a:t>3</a:t>
                </a:r>
              </a:p>
            </p:txBody>
          </p:sp>
        </p:grpSp>
        <p:sp>
          <p:nvSpPr>
            <p:cNvPr id="117" name="Rectangle 116">
              <a:extLst>
                <a:ext uri="{FF2B5EF4-FFF2-40B4-BE49-F238E27FC236}">
                  <a16:creationId xmlns:a16="http://schemas.microsoft.com/office/drawing/2014/main" id="{F83548C7-9CC4-9A4A-99BD-7F0328EC1D8C}"/>
                </a:ext>
              </a:extLst>
            </p:cNvPr>
            <p:cNvSpPr/>
            <p:nvPr/>
          </p:nvSpPr>
          <p:spPr>
            <a:xfrm rot="18900000">
              <a:off x="4660627" y="3546978"/>
              <a:ext cx="2422226" cy="9799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b="1">
                <a:solidFill>
                  <a:schemeClr val="bg2"/>
                </a:solidFill>
                <a:latin typeface="Bebas Neue Bold" panose="020B0606020202050201" pitchFamily="34" charset="77"/>
              </a:endParaRPr>
            </a:p>
          </p:txBody>
        </p:sp>
        <p:sp>
          <p:nvSpPr>
            <p:cNvPr id="119" name="Rectangle 118">
              <a:extLst>
                <a:ext uri="{FF2B5EF4-FFF2-40B4-BE49-F238E27FC236}">
                  <a16:creationId xmlns:a16="http://schemas.microsoft.com/office/drawing/2014/main" id="{16D26EE2-089C-524A-97C0-26129B6644B2}"/>
                </a:ext>
              </a:extLst>
            </p:cNvPr>
            <p:cNvSpPr/>
            <p:nvPr/>
          </p:nvSpPr>
          <p:spPr>
            <a:xfrm rot="18900000">
              <a:off x="8686937" y="3513302"/>
              <a:ext cx="2326978" cy="9799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b="1">
                <a:solidFill>
                  <a:schemeClr val="bg2"/>
                </a:solidFill>
                <a:latin typeface="Bebas Neue Bold" panose="020B0606020202050201" pitchFamily="34" charset="77"/>
              </a:endParaRPr>
            </a:p>
          </p:txBody>
        </p:sp>
        <p:sp>
          <p:nvSpPr>
            <p:cNvPr id="130" name="Rectangle 129">
              <a:extLst>
                <a:ext uri="{FF2B5EF4-FFF2-40B4-BE49-F238E27FC236}">
                  <a16:creationId xmlns:a16="http://schemas.microsoft.com/office/drawing/2014/main" id="{57D4C179-4B73-4B4C-BEC6-4E87D84F9AED}"/>
                </a:ext>
              </a:extLst>
            </p:cNvPr>
            <p:cNvSpPr/>
            <p:nvPr/>
          </p:nvSpPr>
          <p:spPr>
            <a:xfrm rot="2700000">
              <a:off x="11003913" y="3555869"/>
              <a:ext cx="2447375" cy="9799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b="1">
                <a:solidFill>
                  <a:schemeClr val="bg2"/>
                </a:solidFill>
                <a:latin typeface="Bebas Neue Bold" panose="020B0606020202050201" pitchFamily="34" charset="77"/>
              </a:endParaRPr>
            </a:p>
          </p:txBody>
        </p:sp>
      </p:grpSp>
      <p:sp>
        <p:nvSpPr>
          <p:cNvPr id="120" name="TextBox 119">
            <a:extLst>
              <a:ext uri="{FF2B5EF4-FFF2-40B4-BE49-F238E27FC236}">
                <a16:creationId xmlns:a16="http://schemas.microsoft.com/office/drawing/2014/main" id="{87AA5803-1C79-2948-B19C-FD396A29F5BD}"/>
              </a:ext>
            </a:extLst>
          </p:cNvPr>
          <p:cNvSpPr txBox="1"/>
          <p:nvPr>
            <p:custDataLst>
              <p:tags r:id="rId5"/>
            </p:custDataLst>
          </p:nvPr>
        </p:nvSpPr>
        <p:spPr>
          <a:xfrm>
            <a:off x="7990835" y="3749690"/>
            <a:ext cx="2965555" cy="1851917"/>
          </a:xfrm>
          <a:prstGeom prst="rect">
            <a:avLst/>
          </a:prstGeom>
          <a:noFill/>
        </p:spPr>
        <p:txBody>
          <a:bodyPr wrap="none" lIns="0" tIns="0" rIns="0" bIns="0" rtlCol="0">
            <a:spAutoFit/>
          </a:bodyPr>
          <a:lstStyle/>
          <a:p>
            <a:pPr algn="ctr">
              <a:lnSpc>
                <a:spcPct val="80000"/>
              </a:lnSpc>
              <a:spcAft>
                <a:spcPts val="600"/>
              </a:spcAft>
            </a:pPr>
            <a:r>
              <a:rPr lang="fr-FR" b="1" dirty="0">
                <a:solidFill>
                  <a:schemeClr val="bg2"/>
                </a:solidFill>
                <a:latin typeface="Bebas Neue Bold" panose="020B0606020202050201" pitchFamily="34" charset="77"/>
                <a:cs typeface="Poppins" pitchFamily="2" charset="77"/>
              </a:rPr>
              <a:t>Agir, apprendre et adapter</a:t>
            </a:r>
          </a:p>
          <a:p>
            <a:pPr algn="ctr">
              <a:lnSpc>
                <a:spcPct val="80000"/>
              </a:lnSpc>
              <a:spcAft>
                <a:spcPts val="600"/>
              </a:spcAft>
            </a:pPr>
            <a:endParaRPr lang="fr-FR" sz="1100" b="1" dirty="0">
              <a:solidFill>
                <a:schemeClr val="bg2"/>
              </a:solidFill>
              <a:latin typeface="Bebas Neue Bold" panose="020B0606020202050201" pitchFamily="34" charset="77"/>
              <a:cs typeface="Poppins" pitchFamily="2" charset="77"/>
            </a:endParaRPr>
          </a:p>
          <a:p>
            <a:pPr marL="171450" indent="-171450">
              <a:lnSpc>
                <a:spcPct val="80000"/>
              </a:lnSpc>
              <a:spcAft>
                <a:spcPts val="600"/>
              </a:spcAft>
              <a:buFont typeface="Arial" panose="020B0604020202020204" pitchFamily="34" charset="0"/>
              <a:buChar char="•"/>
            </a:pPr>
            <a:r>
              <a:rPr lang="fr-FR" sz="1100" dirty="0">
                <a:solidFill>
                  <a:schemeClr val="bg2"/>
                </a:solidFill>
                <a:latin typeface="Poppins" pitchFamily="2" charset="77"/>
                <a:cs typeface="Poppins" pitchFamily="2" charset="77"/>
              </a:rPr>
              <a:t>Soutenir une mise en œuvre adaptative</a:t>
            </a:r>
            <a:br>
              <a:rPr lang="fr-FR" sz="1100" dirty="0">
                <a:solidFill>
                  <a:schemeClr val="bg2"/>
                </a:solidFill>
                <a:latin typeface="Poppins" pitchFamily="2" charset="77"/>
                <a:cs typeface="Poppins" pitchFamily="2" charset="77"/>
              </a:rPr>
            </a:br>
            <a:r>
              <a:rPr lang="fr-FR" sz="1100" dirty="0">
                <a:solidFill>
                  <a:schemeClr val="bg2"/>
                </a:solidFill>
                <a:latin typeface="Poppins" pitchFamily="2" charset="77"/>
                <a:cs typeface="Poppins" pitchFamily="2" charset="77"/>
              </a:rPr>
              <a:t>par l’apprentissage et l’utilisation</a:t>
            </a:r>
            <a:br>
              <a:rPr lang="fr-FR" sz="1100" dirty="0">
                <a:solidFill>
                  <a:schemeClr val="bg2"/>
                </a:solidFill>
                <a:latin typeface="Poppins" pitchFamily="2" charset="77"/>
                <a:cs typeface="Poppins" pitchFamily="2" charset="77"/>
              </a:rPr>
            </a:br>
            <a:r>
              <a:rPr lang="fr-FR" sz="1100" dirty="0">
                <a:solidFill>
                  <a:schemeClr val="bg2"/>
                </a:solidFill>
                <a:latin typeface="Poppins" pitchFamily="2" charset="77"/>
                <a:cs typeface="Poppins" pitchFamily="2" charset="77"/>
              </a:rPr>
              <a:t>des éléments probants</a:t>
            </a:r>
          </a:p>
          <a:p>
            <a:pPr marL="134938" indent="-134938">
              <a:spcAft>
                <a:spcPts val="600"/>
              </a:spcAft>
              <a:buFont typeface="Arial" panose="020B0604020202020204" pitchFamily="34" charset="0"/>
              <a:buChar char="•"/>
            </a:pPr>
            <a:r>
              <a:rPr lang="fr-FR" sz="1100" dirty="0">
                <a:solidFill>
                  <a:schemeClr val="bg2"/>
                </a:solidFill>
                <a:latin typeface="Poppins" pitchFamily="2" charset="77"/>
                <a:cs typeface="Poppins" pitchFamily="2" charset="77"/>
              </a:rPr>
              <a:t>Améliorer la capacité de suivre</a:t>
            </a:r>
            <a:br>
              <a:rPr lang="fr-FR" sz="1100" dirty="0">
                <a:solidFill>
                  <a:schemeClr val="bg2"/>
                </a:solidFill>
                <a:latin typeface="Poppins" pitchFamily="2" charset="77"/>
                <a:cs typeface="Poppins" pitchFamily="2" charset="77"/>
              </a:rPr>
            </a:br>
            <a:r>
              <a:rPr lang="fr-FR" sz="1100" dirty="0">
                <a:solidFill>
                  <a:schemeClr val="bg2"/>
                </a:solidFill>
                <a:latin typeface="Poppins" pitchFamily="2" charset="77"/>
                <a:cs typeface="Poppins" pitchFamily="2" charset="77"/>
              </a:rPr>
              <a:t>et d’agréger les résultats</a:t>
            </a:r>
          </a:p>
          <a:p>
            <a:pPr marL="134938" indent="-134938">
              <a:lnSpc>
                <a:spcPct val="110000"/>
              </a:lnSpc>
              <a:spcAft>
                <a:spcPts val="600"/>
              </a:spcAft>
              <a:buFont typeface="Arial" panose="020B0604020202020204" pitchFamily="34" charset="0"/>
              <a:buChar char="•"/>
            </a:pPr>
            <a:r>
              <a:rPr lang="fr-FR" sz="1100" dirty="0">
                <a:solidFill>
                  <a:schemeClr val="bg2"/>
                </a:solidFill>
                <a:latin typeface="Poppins" pitchFamily="2" charset="77"/>
                <a:cs typeface="Poppins" pitchFamily="2" charset="77"/>
              </a:rPr>
              <a:t>Améliorer la responsabilisation</a:t>
            </a:r>
          </a:p>
          <a:p>
            <a:pPr marL="134938" indent="-134938">
              <a:lnSpc>
                <a:spcPct val="110000"/>
              </a:lnSpc>
              <a:spcAft>
                <a:spcPts val="600"/>
              </a:spcAft>
              <a:buFont typeface="Arial" panose="020B0604020202020204" pitchFamily="34" charset="0"/>
              <a:buChar char="•"/>
            </a:pPr>
            <a:endParaRPr lang="fr-FR" sz="1100" dirty="0">
              <a:solidFill>
                <a:schemeClr val="bg2"/>
              </a:solidFill>
              <a:latin typeface="Poppins" pitchFamily="2" charset="77"/>
              <a:cs typeface="Poppins" pitchFamily="2" charset="77"/>
            </a:endParaRPr>
          </a:p>
        </p:txBody>
      </p:sp>
      <p:sp>
        <p:nvSpPr>
          <p:cNvPr id="121" name="TextBox 120">
            <a:extLst>
              <a:ext uri="{FF2B5EF4-FFF2-40B4-BE49-F238E27FC236}">
                <a16:creationId xmlns:a16="http://schemas.microsoft.com/office/drawing/2014/main" id="{899A993A-5D85-C84A-A9DA-CDD8C944358B}"/>
              </a:ext>
            </a:extLst>
          </p:cNvPr>
          <p:cNvSpPr txBox="1"/>
          <p:nvPr>
            <p:custDataLst>
              <p:tags r:id="rId6"/>
            </p:custDataLst>
          </p:nvPr>
        </p:nvSpPr>
        <p:spPr>
          <a:xfrm>
            <a:off x="4574410" y="3803196"/>
            <a:ext cx="3297698" cy="1784206"/>
          </a:xfrm>
          <a:prstGeom prst="rect">
            <a:avLst/>
          </a:prstGeom>
          <a:noFill/>
        </p:spPr>
        <p:txBody>
          <a:bodyPr wrap="none" lIns="0" tIns="0" rIns="0" bIns="0" rtlCol="0">
            <a:spAutoFit/>
          </a:bodyPr>
          <a:lstStyle/>
          <a:p>
            <a:pPr marL="7938" algn="ctr">
              <a:lnSpc>
                <a:spcPct val="80000"/>
              </a:lnSpc>
              <a:spcAft>
                <a:spcPts val="600"/>
              </a:spcAft>
            </a:pPr>
            <a:r>
              <a:rPr lang="fr-FR" b="1" dirty="0">
                <a:solidFill>
                  <a:schemeClr val="bg2"/>
                </a:solidFill>
                <a:latin typeface="Bebas Neue Bold" panose="020B0606020202050201" pitchFamily="34" charset="77"/>
                <a:cs typeface="Poppins" pitchFamily="2" charset="77"/>
              </a:rPr>
              <a:t>établir les priorités </a:t>
            </a:r>
          </a:p>
          <a:p>
            <a:pPr marL="7938" algn="ctr">
              <a:lnSpc>
                <a:spcPct val="80000"/>
              </a:lnSpc>
              <a:spcAft>
                <a:spcPts val="600"/>
              </a:spcAft>
            </a:pPr>
            <a:r>
              <a:rPr lang="fr-FR" b="1" dirty="0">
                <a:solidFill>
                  <a:schemeClr val="bg2"/>
                </a:solidFill>
                <a:latin typeface="Bebas Neue Bold" panose="020B0606020202050201" pitchFamily="34" charset="77"/>
                <a:cs typeface="Poppins" pitchFamily="2" charset="77"/>
              </a:rPr>
              <a:t> ET Aligner</a:t>
            </a:r>
            <a:endParaRPr lang="fr-FR" b="1" dirty="0">
              <a:solidFill>
                <a:srgbClr val="FF0000"/>
              </a:solidFill>
              <a:latin typeface="Bebas Neue Bold" panose="020B0606020202050201" pitchFamily="34" charset="77"/>
              <a:cs typeface="Poppins" pitchFamily="2" charset="77"/>
            </a:endParaRPr>
          </a:p>
          <a:p>
            <a:pPr marL="134938" indent="-134938">
              <a:lnSpc>
                <a:spcPct val="110000"/>
              </a:lnSpc>
              <a:buFont typeface="Arial" panose="020B0604020202020204" pitchFamily="34" charset="0"/>
              <a:buChar char="•"/>
            </a:pPr>
            <a:r>
              <a:rPr lang="fr-FR" sz="1100" dirty="0">
                <a:solidFill>
                  <a:schemeClr val="bg2"/>
                </a:solidFill>
                <a:latin typeface="Poppins" pitchFamily="2" charset="77"/>
                <a:cs typeface="Poppins" pitchFamily="2" charset="77"/>
              </a:rPr>
              <a:t>Formuler des pactes de partenariat</a:t>
            </a:r>
            <a:br>
              <a:rPr lang="fr-FR" sz="1100" dirty="0">
                <a:solidFill>
                  <a:schemeClr val="bg2"/>
                </a:solidFill>
                <a:latin typeface="Poppins" pitchFamily="2" charset="77"/>
                <a:cs typeface="Poppins" pitchFamily="2" charset="77"/>
              </a:rPr>
            </a:br>
            <a:r>
              <a:rPr lang="fr-FR" sz="1100" dirty="0">
                <a:solidFill>
                  <a:schemeClr val="bg2"/>
                </a:solidFill>
                <a:latin typeface="Poppins" pitchFamily="2" charset="77"/>
                <a:cs typeface="Poppins" pitchFamily="2" charset="77"/>
              </a:rPr>
              <a:t>pour aligner les partenaires et</a:t>
            </a:r>
            <a:br>
              <a:rPr lang="fr-FR" sz="1100" dirty="0">
                <a:solidFill>
                  <a:schemeClr val="bg2"/>
                </a:solidFill>
                <a:latin typeface="Poppins" pitchFamily="2" charset="77"/>
                <a:cs typeface="Poppins" pitchFamily="2" charset="77"/>
              </a:rPr>
            </a:br>
            <a:r>
              <a:rPr lang="fr-FR" sz="1100" dirty="0">
                <a:solidFill>
                  <a:schemeClr val="bg2"/>
                </a:solidFill>
                <a:latin typeface="Poppins" pitchFamily="2" charset="77"/>
                <a:cs typeface="Poppins" pitchFamily="2" charset="77"/>
              </a:rPr>
              <a:t>les ressources à l’appui une réformes priorité</a:t>
            </a:r>
          </a:p>
          <a:p>
            <a:pPr marL="134938" indent="-134938">
              <a:lnSpc>
                <a:spcPct val="110000"/>
              </a:lnSpc>
              <a:spcAft>
                <a:spcPts val="600"/>
              </a:spcAft>
              <a:buFont typeface="Arial" panose="020B0604020202020204" pitchFamily="34" charset="0"/>
              <a:buChar char="•"/>
            </a:pPr>
            <a:r>
              <a:rPr lang="fr-FR" sz="1100" dirty="0">
                <a:solidFill>
                  <a:schemeClr val="bg2"/>
                </a:solidFill>
                <a:latin typeface="Poppins" pitchFamily="2" charset="77"/>
                <a:cs typeface="Poppins" pitchFamily="2" charset="77"/>
              </a:rPr>
              <a:t>Agir en fonction des éléments probants</a:t>
            </a:r>
          </a:p>
          <a:p>
            <a:pPr marL="134938" indent="-134938">
              <a:lnSpc>
                <a:spcPct val="110000"/>
              </a:lnSpc>
              <a:buFont typeface="Arial" panose="020B0604020202020204" pitchFamily="34" charset="0"/>
              <a:buChar char="•"/>
            </a:pPr>
            <a:r>
              <a:rPr lang="fr-FR" sz="1100" dirty="0">
                <a:solidFill>
                  <a:schemeClr val="bg2"/>
                </a:solidFill>
                <a:latin typeface="Poppins" pitchFamily="2" charset="77"/>
                <a:cs typeface="Poppins" pitchFamily="2" charset="77"/>
              </a:rPr>
              <a:t>Informer au plus tôt de la </a:t>
            </a:r>
          </a:p>
          <a:p>
            <a:pPr>
              <a:lnSpc>
                <a:spcPct val="110000"/>
              </a:lnSpc>
              <a:spcAft>
                <a:spcPts val="600"/>
              </a:spcAft>
            </a:pPr>
            <a:r>
              <a:rPr lang="fr-FR" sz="1100" dirty="0">
                <a:solidFill>
                  <a:schemeClr val="bg2"/>
                </a:solidFill>
                <a:latin typeface="Poppins" pitchFamily="2" charset="77"/>
                <a:cs typeface="Poppins" pitchFamily="2" charset="77"/>
              </a:rPr>
              <a:t>    possibilité de financements</a:t>
            </a:r>
          </a:p>
        </p:txBody>
      </p:sp>
      <p:sp>
        <p:nvSpPr>
          <p:cNvPr id="122" name="TextBox 121">
            <a:extLst>
              <a:ext uri="{FF2B5EF4-FFF2-40B4-BE49-F238E27FC236}">
                <a16:creationId xmlns:a16="http://schemas.microsoft.com/office/drawing/2014/main" id="{66397A38-B23D-E04B-BEE7-A7A75D58DB0A}"/>
              </a:ext>
            </a:extLst>
          </p:cNvPr>
          <p:cNvSpPr txBox="1"/>
          <p:nvPr>
            <p:custDataLst>
              <p:tags r:id="rId7"/>
            </p:custDataLst>
          </p:nvPr>
        </p:nvSpPr>
        <p:spPr>
          <a:xfrm>
            <a:off x="874371" y="3691771"/>
            <a:ext cx="3711272" cy="1964256"/>
          </a:xfrm>
          <a:prstGeom prst="rect">
            <a:avLst/>
          </a:prstGeom>
          <a:noFill/>
        </p:spPr>
        <p:txBody>
          <a:bodyPr wrap="none" lIns="0" tIns="0" rIns="0" bIns="0" rtlCol="0">
            <a:spAutoFit/>
          </a:bodyPr>
          <a:lstStyle/>
          <a:p>
            <a:pPr marL="7938" algn="ctr">
              <a:lnSpc>
                <a:spcPct val="80000"/>
              </a:lnSpc>
            </a:pPr>
            <a:r>
              <a:rPr lang="fr-FR" b="1" dirty="0">
                <a:solidFill>
                  <a:schemeClr val="bg2"/>
                </a:solidFill>
                <a:latin typeface="Bebas Neue Bold" panose="020B0606020202050201" pitchFamily="34" charset="77"/>
                <a:cs typeface="Poppins" pitchFamily="2" charset="77"/>
              </a:rPr>
              <a:t>Évaluer</a:t>
            </a:r>
          </a:p>
          <a:p>
            <a:pPr marL="7938" algn="ctr">
              <a:lnSpc>
                <a:spcPct val="80000"/>
              </a:lnSpc>
            </a:pPr>
            <a:r>
              <a:rPr lang="fr-FR" b="1" dirty="0">
                <a:solidFill>
                  <a:schemeClr val="bg2"/>
                </a:solidFill>
                <a:latin typeface="Bebas Neue Bold" panose="020B0606020202050201" pitchFamily="34" charset="77"/>
                <a:cs typeface="Poppins" pitchFamily="2" charset="77"/>
              </a:rPr>
              <a:t>et diagnostiquer</a:t>
            </a:r>
          </a:p>
          <a:p>
            <a:pPr marL="134938" indent="-134938">
              <a:lnSpc>
                <a:spcPct val="110000"/>
              </a:lnSpc>
              <a:spcAft>
                <a:spcPts val="300"/>
              </a:spcAft>
              <a:buFont typeface="Arial" panose="020B0604020202020204" pitchFamily="34" charset="0"/>
              <a:buChar char="•"/>
            </a:pPr>
            <a:r>
              <a:rPr lang="fr-FR" sz="1100" dirty="0">
                <a:solidFill>
                  <a:schemeClr val="bg2"/>
                </a:solidFill>
                <a:latin typeface="Poppins" pitchFamily="2" charset="77"/>
                <a:cs typeface="Poppins" pitchFamily="2" charset="77"/>
              </a:rPr>
              <a:t>Analyse des besoins et des éléments probants</a:t>
            </a:r>
          </a:p>
          <a:p>
            <a:pPr marL="134938" indent="-134938">
              <a:lnSpc>
                <a:spcPct val="110000"/>
              </a:lnSpc>
              <a:buFont typeface="Arial" panose="020B0604020202020204" pitchFamily="34" charset="0"/>
              <a:buChar char="•"/>
            </a:pPr>
            <a:r>
              <a:rPr lang="fr-FR" sz="1100" dirty="0">
                <a:solidFill>
                  <a:schemeClr val="bg2"/>
                </a:solidFill>
                <a:latin typeface="Poppins" pitchFamily="2" charset="77"/>
                <a:cs typeface="Poppins" pitchFamily="2" charset="77"/>
              </a:rPr>
              <a:t>Dialogue initial pour la sélection des actions</a:t>
            </a:r>
          </a:p>
          <a:p>
            <a:pPr>
              <a:lnSpc>
                <a:spcPct val="110000"/>
              </a:lnSpc>
            </a:pPr>
            <a:r>
              <a:rPr lang="fr-FR" sz="1100" dirty="0">
                <a:solidFill>
                  <a:schemeClr val="bg2"/>
                </a:solidFill>
                <a:latin typeface="Poppins" pitchFamily="2" charset="77"/>
                <a:cs typeface="Poppins" pitchFamily="2" charset="77"/>
              </a:rPr>
              <a:t>    stratégiques prioritaires</a:t>
            </a:r>
          </a:p>
          <a:p>
            <a:pPr marL="134938" indent="-134938">
              <a:lnSpc>
                <a:spcPct val="110000"/>
              </a:lnSpc>
              <a:buFont typeface="Arial" panose="020B0604020202020204" pitchFamily="34" charset="0"/>
              <a:buChar char="•"/>
            </a:pPr>
            <a:r>
              <a:rPr lang="fr-FR" sz="1100" dirty="0">
                <a:solidFill>
                  <a:schemeClr val="bg2"/>
                </a:solidFill>
                <a:latin typeface="Poppins" pitchFamily="2" charset="77"/>
                <a:cs typeface="Poppins" pitchFamily="2" charset="77"/>
              </a:rPr>
              <a:t>Facteurs propices à l'examen de la transformation </a:t>
            </a:r>
          </a:p>
          <a:p>
            <a:pPr>
              <a:lnSpc>
                <a:spcPct val="110000"/>
              </a:lnSpc>
            </a:pPr>
            <a:r>
              <a:rPr lang="fr-FR" sz="1100" dirty="0">
                <a:solidFill>
                  <a:schemeClr val="bg2"/>
                </a:solidFill>
                <a:latin typeface="Poppins" pitchFamily="2" charset="77"/>
                <a:cs typeface="Poppins" pitchFamily="2" charset="77"/>
              </a:rPr>
              <a:t>   systémique</a:t>
            </a:r>
          </a:p>
          <a:p>
            <a:pPr marL="134938" indent="-134938">
              <a:lnSpc>
                <a:spcPct val="110000"/>
              </a:lnSpc>
              <a:buFont typeface="Arial" panose="020B0604020202020204" pitchFamily="34" charset="0"/>
              <a:buChar char="•"/>
            </a:pPr>
            <a:r>
              <a:rPr lang="fr-FR" sz="1100" dirty="0">
                <a:solidFill>
                  <a:schemeClr val="bg2"/>
                </a:solidFill>
                <a:latin typeface="Poppins" pitchFamily="2" charset="77"/>
                <a:cs typeface="Poppins" pitchFamily="2" charset="77"/>
              </a:rPr>
              <a:t>Évaluation par un groupe consultatif technique </a:t>
            </a:r>
          </a:p>
          <a:p>
            <a:pPr>
              <a:lnSpc>
                <a:spcPct val="110000"/>
              </a:lnSpc>
            </a:pPr>
            <a:r>
              <a:rPr lang="fr-FR" sz="1100" dirty="0">
                <a:solidFill>
                  <a:schemeClr val="bg2"/>
                </a:solidFill>
                <a:latin typeface="Poppins" pitchFamily="2" charset="77"/>
                <a:cs typeface="Poppins" pitchFamily="2" charset="77"/>
              </a:rPr>
              <a:t>    indépendant</a:t>
            </a:r>
          </a:p>
          <a:p>
            <a:pPr marL="134938" indent="-134938">
              <a:lnSpc>
                <a:spcPct val="110000"/>
              </a:lnSpc>
              <a:spcAft>
                <a:spcPts val="300"/>
              </a:spcAft>
              <a:buFont typeface="Arial" panose="020B0604020202020204" pitchFamily="34" charset="0"/>
              <a:buChar char="•"/>
            </a:pPr>
            <a:r>
              <a:rPr lang="fr-FR" sz="1100" dirty="0">
                <a:solidFill>
                  <a:schemeClr val="bg2"/>
                </a:solidFill>
                <a:latin typeface="Poppins" pitchFamily="2" charset="77"/>
                <a:cs typeface="Poppins" pitchFamily="2" charset="77"/>
              </a:rPr>
              <a:t>Poursuite d'une action fondée sur les faits</a:t>
            </a:r>
          </a:p>
        </p:txBody>
      </p:sp>
      <p:grpSp>
        <p:nvGrpSpPr>
          <p:cNvPr id="125" name="Group 124">
            <a:extLst>
              <a:ext uri="{FF2B5EF4-FFF2-40B4-BE49-F238E27FC236}">
                <a16:creationId xmlns:a16="http://schemas.microsoft.com/office/drawing/2014/main" id="{0EC34D74-C119-3F4D-BBFF-EE3C09215E33}"/>
              </a:ext>
            </a:extLst>
          </p:cNvPr>
          <p:cNvGrpSpPr/>
          <p:nvPr>
            <p:custDataLst>
              <p:tags r:id="rId8"/>
            </p:custDataLst>
          </p:nvPr>
        </p:nvGrpSpPr>
        <p:grpSpPr>
          <a:xfrm>
            <a:off x="2725527" y="2575342"/>
            <a:ext cx="6736824" cy="1082258"/>
            <a:chOff x="2725527" y="2725090"/>
            <a:chExt cx="6736824" cy="1260284"/>
          </a:xfrm>
        </p:grpSpPr>
        <p:cxnSp>
          <p:nvCxnSpPr>
            <p:cNvPr id="132" name="Straight Connector 131">
              <a:extLst>
                <a:ext uri="{FF2B5EF4-FFF2-40B4-BE49-F238E27FC236}">
                  <a16:creationId xmlns:a16="http://schemas.microsoft.com/office/drawing/2014/main" id="{80720DCF-E19E-E44A-B987-ABDED8EDE89B}"/>
                </a:ext>
              </a:extLst>
            </p:cNvPr>
            <p:cNvCxnSpPr>
              <a:cxnSpLocks/>
            </p:cNvCxnSpPr>
            <p:nvPr/>
          </p:nvCxnSpPr>
          <p:spPr>
            <a:xfrm flipH="1">
              <a:off x="2725527" y="2725090"/>
              <a:ext cx="3745" cy="12602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C737485-E8F0-054A-BF51-69C92D779743}"/>
                </a:ext>
              </a:extLst>
            </p:cNvPr>
            <p:cNvCxnSpPr>
              <a:cxnSpLocks/>
            </p:cNvCxnSpPr>
            <p:nvPr/>
          </p:nvCxnSpPr>
          <p:spPr>
            <a:xfrm flipH="1">
              <a:off x="6093911" y="2725090"/>
              <a:ext cx="2089" cy="12602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80CE057-1D12-3A4A-A255-470FC50FC398}"/>
                </a:ext>
              </a:extLst>
            </p:cNvPr>
            <p:cNvCxnSpPr>
              <a:cxnSpLocks/>
            </p:cNvCxnSpPr>
            <p:nvPr/>
          </p:nvCxnSpPr>
          <p:spPr>
            <a:xfrm flipH="1">
              <a:off x="9461774" y="2725090"/>
              <a:ext cx="577" cy="12602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485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97D2C-C847-A718-C106-9F87E74F21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853E9D-9EF0-E08C-9F77-8DDB519A52CF}"/>
              </a:ext>
            </a:extLst>
          </p:cNvPr>
          <p:cNvSpPr>
            <a:spLocks noGrp="1"/>
          </p:cNvSpPr>
          <p:nvPr>
            <p:ph type="title"/>
            <p:custDataLst>
              <p:tags r:id="rId1"/>
            </p:custDataLst>
          </p:nvPr>
        </p:nvSpPr>
        <p:spPr>
          <a:xfrm>
            <a:off x="468000" y="576000"/>
            <a:ext cx="11255273" cy="429348"/>
          </a:xfrm>
        </p:spPr>
        <p:txBody>
          <a:bodyPr/>
          <a:lstStyle/>
          <a:p>
            <a:r>
              <a:rPr lang="fr-FR" dirty="0"/>
              <a:t>Engagement de la société civile dans le plaidoyer pour la petite enfance </a:t>
            </a:r>
          </a:p>
        </p:txBody>
      </p:sp>
      <p:sp>
        <p:nvSpPr>
          <p:cNvPr id="10" name="Slide Number Placeholder 9">
            <a:extLst>
              <a:ext uri="{FF2B5EF4-FFF2-40B4-BE49-F238E27FC236}">
                <a16:creationId xmlns:a16="http://schemas.microsoft.com/office/drawing/2014/main" id="{7A3C10C6-10FA-419F-F4E3-611AF1241A87}"/>
              </a:ext>
            </a:extLst>
          </p:cNvPr>
          <p:cNvSpPr>
            <a:spLocks noGrp="1"/>
          </p:cNvSpPr>
          <p:nvPr>
            <p:ph type="sldNum" sz="quarter" idx="12"/>
            <p:custDataLst>
              <p:tags r:id="rId2"/>
            </p:custDataLst>
          </p:nvPr>
        </p:nvSpPr>
        <p:spPr/>
        <p:txBody>
          <a:bodyPr/>
          <a:lstStyle/>
          <a:p>
            <a:fld id="{119EE5AA-4A82-3F49-B3AB-06358B8BA8C5}" type="slidenum">
              <a:rPr lang="fr-FR" smtClean="0"/>
              <a:pPr/>
              <a:t>6</a:t>
            </a:fld>
            <a:endParaRPr lang="fr-FR"/>
          </a:p>
        </p:txBody>
      </p:sp>
      <p:grpSp>
        <p:nvGrpSpPr>
          <p:cNvPr id="27" name="Group 26">
            <a:extLst>
              <a:ext uri="{FF2B5EF4-FFF2-40B4-BE49-F238E27FC236}">
                <a16:creationId xmlns:a16="http://schemas.microsoft.com/office/drawing/2014/main" id="{C1C791E5-ABAF-44DF-1AAF-FA9784B418D4}"/>
              </a:ext>
            </a:extLst>
          </p:cNvPr>
          <p:cNvGrpSpPr/>
          <p:nvPr>
            <p:custDataLst>
              <p:tags r:id="rId3"/>
            </p:custDataLst>
          </p:nvPr>
        </p:nvGrpSpPr>
        <p:grpSpPr>
          <a:xfrm>
            <a:off x="-360600" y="-360001"/>
            <a:ext cx="12913200" cy="7578002"/>
            <a:chOff x="-360600" y="-360002"/>
            <a:chExt cx="12913200" cy="7578002"/>
          </a:xfrm>
        </p:grpSpPr>
        <p:sp>
          <p:nvSpPr>
            <p:cNvPr id="28" name="Rectangle 27">
              <a:extLst>
                <a:ext uri="{FF2B5EF4-FFF2-40B4-BE49-F238E27FC236}">
                  <a16:creationId xmlns:a16="http://schemas.microsoft.com/office/drawing/2014/main" id="{8A02AA13-305D-4F7C-6B0C-08221D7109CF}"/>
                </a:ext>
              </a:extLst>
            </p:cNvPr>
            <p:cNvSpPr/>
            <p:nvPr/>
          </p:nvSpPr>
          <p:spPr>
            <a:xfrm>
              <a:off x="12372600" y="7038000"/>
              <a:ext cx="180000" cy="180000"/>
            </a:xfrm>
            <a:prstGeom prst="rect">
              <a:avLst/>
            </a:prstGeom>
            <a:no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latin typeface="+mj-lt"/>
              </a:endParaRPr>
            </a:p>
          </p:txBody>
        </p:sp>
        <p:grpSp>
          <p:nvGrpSpPr>
            <p:cNvPr id="29" name="Group 28">
              <a:extLst>
                <a:ext uri="{FF2B5EF4-FFF2-40B4-BE49-F238E27FC236}">
                  <a16:creationId xmlns:a16="http://schemas.microsoft.com/office/drawing/2014/main" id="{ED6B7C52-18A6-F702-2B1A-21287FF67F41}"/>
                </a:ext>
              </a:extLst>
            </p:cNvPr>
            <p:cNvGrpSpPr/>
            <p:nvPr userDrawn="1"/>
          </p:nvGrpSpPr>
          <p:grpSpPr>
            <a:xfrm>
              <a:off x="-360600" y="0"/>
              <a:ext cx="180000" cy="6858000"/>
              <a:chOff x="-360600" y="0"/>
              <a:chExt cx="180000" cy="6858000"/>
            </a:xfrm>
          </p:grpSpPr>
          <p:cxnSp>
            <p:nvCxnSpPr>
              <p:cNvPr id="84" name="Straight Connector 83">
                <a:extLst>
                  <a:ext uri="{FF2B5EF4-FFF2-40B4-BE49-F238E27FC236}">
                    <a16:creationId xmlns:a16="http://schemas.microsoft.com/office/drawing/2014/main" id="{7FD800F0-8E6F-1E84-189A-C5FDD1501A07}"/>
                  </a:ext>
                </a:extLst>
              </p:cNvPr>
              <p:cNvCxnSpPr/>
              <p:nvPr/>
            </p:nvCxnSpPr>
            <p:spPr>
              <a:xfrm>
                <a:off x="-360600" y="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EF99B2-CD13-5441-5DCE-F1D9C4205FA9}"/>
                  </a:ext>
                </a:extLst>
              </p:cNvPr>
              <p:cNvCxnSpPr/>
              <p:nvPr/>
            </p:nvCxnSpPr>
            <p:spPr>
              <a:xfrm>
                <a:off x="-360600" y="4572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481E2765-21ED-84F1-DA10-3473919966AA}"/>
                  </a:ext>
                </a:extLst>
              </p:cNvPr>
              <p:cNvCxnSpPr/>
              <p:nvPr/>
            </p:nvCxnSpPr>
            <p:spPr>
              <a:xfrm>
                <a:off x="-360600" y="9144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E851B323-4EB3-C400-AAC7-2A13F18F2604}"/>
                  </a:ext>
                </a:extLst>
              </p:cNvPr>
              <p:cNvCxnSpPr/>
              <p:nvPr/>
            </p:nvCxnSpPr>
            <p:spPr>
              <a:xfrm>
                <a:off x="-360600" y="13716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34B38C48-AC41-731D-3698-C8D1A052AEC6}"/>
                  </a:ext>
                </a:extLst>
              </p:cNvPr>
              <p:cNvCxnSpPr/>
              <p:nvPr/>
            </p:nvCxnSpPr>
            <p:spPr>
              <a:xfrm>
                <a:off x="-360600" y="18288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D823CCF6-1C78-B207-954E-0F4986B6B570}"/>
                  </a:ext>
                </a:extLst>
              </p:cNvPr>
              <p:cNvCxnSpPr/>
              <p:nvPr/>
            </p:nvCxnSpPr>
            <p:spPr>
              <a:xfrm>
                <a:off x="-360600" y="22860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073E1F1-531C-AA67-37CE-5557816879A5}"/>
                  </a:ext>
                </a:extLst>
              </p:cNvPr>
              <p:cNvCxnSpPr/>
              <p:nvPr/>
            </p:nvCxnSpPr>
            <p:spPr>
              <a:xfrm>
                <a:off x="-360600" y="27432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2520E5DE-085E-DEB4-D849-E923B54749D6}"/>
                  </a:ext>
                </a:extLst>
              </p:cNvPr>
              <p:cNvCxnSpPr/>
              <p:nvPr/>
            </p:nvCxnSpPr>
            <p:spPr>
              <a:xfrm>
                <a:off x="-360600" y="32004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090E0E30-EFD2-6278-37F7-A70D85086695}"/>
                  </a:ext>
                </a:extLst>
              </p:cNvPr>
              <p:cNvCxnSpPr/>
              <p:nvPr/>
            </p:nvCxnSpPr>
            <p:spPr>
              <a:xfrm>
                <a:off x="-360600" y="36576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E29DCD90-B3BE-FDE6-10BE-76B06E27FF4A}"/>
                  </a:ext>
                </a:extLst>
              </p:cNvPr>
              <p:cNvCxnSpPr/>
              <p:nvPr/>
            </p:nvCxnSpPr>
            <p:spPr>
              <a:xfrm>
                <a:off x="-360600" y="41148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95238FEC-E496-2114-D41A-8F17921451C8}"/>
                  </a:ext>
                </a:extLst>
              </p:cNvPr>
              <p:cNvCxnSpPr/>
              <p:nvPr/>
            </p:nvCxnSpPr>
            <p:spPr>
              <a:xfrm>
                <a:off x="-360600" y="45720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79A450DD-8746-0E4D-07EA-95019D488323}"/>
                  </a:ext>
                </a:extLst>
              </p:cNvPr>
              <p:cNvCxnSpPr/>
              <p:nvPr/>
            </p:nvCxnSpPr>
            <p:spPr>
              <a:xfrm>
                <a:off x="-360600" y="50292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19DDCBAA-0522-82D3-E022-07AFC167F02E}"/>
                  </a:ext>
                </a:extLst>
              </p:cNvPr>
              <p:cNvCxnSpPr/>
              <p:nvPr/>
            </p:nvCxnSpPr>
            <p:spPr>
              <a:xfrm>
                <a:off x="-360600" y="54864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3D13C5F7-7744-95B3-508D-A17181BB6B92}"/>
                  </a:ext>
                </a:extLst>
              </p:cNvPr>
              <p:cNvCxnSpPr/>
              <p:nvPr/>
            </p:nvCxnSpPr>
            <p:spPr>
              <a:xfrm>
                <a:off x="-360600" y="59436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BE1668DB-2D73-8104-D986-CD791344025F}"/>
                  </a:ext>
                </a:extLst>
              </p:cNvPr>
              <p:cNvCxnSpPr/>
              <p:nvPr/>
            </p:nvCxnSpPr>
            <p:spPr>
              <a:xfrm>
                <a:off x="-360600" y="64008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85A55C98-1110-0353-FFDF-13CFFAAC3139}"/>
                  </a:ext>
                </a:extLst>
              </p:cNvPr>
              <p:cNvCxnSpPr/>
              <p:nvPr/>
            </p:nvCxnSpPr>
            <p:spPr>
              <a:xfrm>
                <a:off x="-360600" y="68580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C7F64570-F3AA-12CA-4878-D016D5E1962C}"/>
                  </a:ext>
                </a:extLst>
              </p:cNvPr>
              <p:cNvCxnSpPr/>
              <p:nvPr userDrawn="1"/>
            </p:nvCxnSpPr>
            <p:spPr>
              <a:xfrm>
                <a:off x="-360600" y="2286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6E7B71B5-8F7B-BB5E-E025-7BFAED05FD82}"/>
                  </a:ext>
                </a:extLst>
              </p:cNvPr>
              <p:cNvCxnSpPr/>
              <p:nvPr userDrawn="1"/>
            </p:nvCxnSpPr>
            <p:spPr>
              <a:xfrm>
                <a:off x="-360600" y="6858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BACB62AD-BF7C-3875-15E1-F387F7CC8076}"/>
                  </a:ext>
                </a:extLst>
              </p:cNvPr>
              <p:cNvCxnSpPr/>
              <p:nvPr userDrawn="1"/>
            </p:nvCxnSpPr>
            <p:spPr>
              <a:xfrm>
                <a:off x="-360600" y="11430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ED3A50BD-B504-AC05-DAA6-6ED3CDA7F378}"/>
                  </a:ext>
                </a:extLst>
              </p:cNvPr>
              <p:cNvCxnSpPr/>
              <p:nvPr userDrawn="1"/>
            </p:nvCxnSpPr>
            <p:spPr>
              <a:xfrm>
                <a:off x="-360600" y="16002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C6929615-255E-9B50-36A5-7166AF2A4BF2}"/>
                  </a:ext>
                </a:extLst>
              </p:cNvPr>
              <p:cNvCxnSpPr/>
              <p:nvPr userDrawn="1"/>
            </p:nvCxnSpPr>
            <p:spPr>
              <a:xfrm>
                <a:off x="-360600" y="20574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98A8A39C-C72E-BE23-5EBD-026FC7B79A12}"/>
                  </a:ext>
                </a:extLst>
              </p:cNvPr>
              <p:cNvCxnSpPr/>
              <p:nvPr userDrawn="1"/>
            </p:nvCxnSpPr>
            <p:spPr>
              <a:xfrm>
                <a:off x="-360600" y="25146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32554687-DE67-0312-1DE9-45409D41717B}"/>
                  </a:ext>
                </a:extLst>
              </p:cNvPr>
              <p:cNvCxnSpPr/>
              <p:nvPr userDrawn="1"/>
            </p:nvCxnSpPr>
            <p:spPr>
              <a:xfrm>
                <a:off x="-360600" y="29718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5B16CD9F-E3EB-123C-AA9A-CE44B2AEFA60}"/>
                  </a:ext>
                </a:extLst>
              </p:cNvPr>
              <p:cNvCxnSpPr/>
              <p:nvPr userDrawn="1"/>
            </p:nvCxnSpPr>
            <p:spPr>
              <a:xfrm>
                <a:off x="-360600" y="34290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66EC1A7E-40D3-1B4D-2EE9-1FE2590F8723}"/>
                  </a:ext>
                </a:extLst>
              </p:cNvPr>
              <p:cNvCxnSpPr/>
              <p:nvPr userDrawn="1"/>
            </p:nvCxnSpPr>
            <p:spPr>
              <a:xfrm>
                <a:off x="-360600" y="38862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5908D205-FE80-FD9C-6C29-399014336651}"/>
                  </a:ext>
                </a:extLst>
              </p:cNvPr>
              <p:cNvCxnSpPr/>
              <p:nvPr userDrawn="1"/>
            </p:nvCxnSpPr>
            <p:spPr>
              <a:xfrm>
                <a:off x="-360600" y="43434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BE4462C-B4CD-71CC-0A47-DCA9A20C3A69}"/>
                  </a:ext>
                </a:extLst>
              </p:cNvPr>
              <p:cNvCxnSpPr/>
              <p:nvPr userDrawn="1"/>
            </p:nvCxnSpPr>
            <p:spPr>
              <a:xfrm>
                <a:off x="-360600" y="48006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884346CC-291A-D8F4-1140-75E263F4C5AE}"/>
                  </a:ext>
                </a:extLst>
              </p:cNvPr>
              <p:cNvCxnSpPr/>
              <p:nvPr userDrawn="1"/>
            </p:nvCxnSpPr>
            <p:spPr>
              <a:xfrm>
                <a:off x="-360600" y="52578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50ABA99A-258E-8F48-57FB-8EAC2F75CD3B}"/>
                  </a:ext>
                </a:extLst>
              </p:cNvPr>
              <p:cNvCxnSpPr/>
              <p:nvPr userDrawn="1"/>
            </p:nvCxnSpPr>
            <p:spPr>
              <a:xfrm>
                <a:off x="-360600" y="57150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FD024C64-6769-1719-3B30-3EC6202A3C0B}"/>
                  </a:ext>
                </a:extLst>
              </p:cNvPr>
              <p:cNvCxnSpPr/>
              <p:nvPr userDrawn="1"/>
            </p:nvCxnSpPr>
            <p:spPr>
              <a:xfrm>
                <a:off x="-360600" y="61722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B848F20D-ACE6-49B3-4982-44189D78691F}"/>
                  </a:ext>
                </a:extLst>
              </p:cNvPr>
              <p:cNvCxnSpPr/>
              <p:nvPr userDrawn="1"/>
            </p:nvCxnSpPr>
            <p:spPr>
              <a:xfrm>
                <a:off x="-360600" y="66294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84ECD8FB-14D9-8CCD-D6E4-AB83F4233935}"/>
                </a:ext>
              </a:extLst>
            </p:cNvPr>
            <p:cNvGrpSpPr/>
            <p:nvPr userDrawn="1"/>
          </p:nvGrpSpPr>
          <p:grpSpPr>
            <a:xfrm>
              <a:off x="-600" y="-360002"/>
              <a:ext cx="12193200" cy="180000"/>
              <a:chOff x="-600" y="-360002"/>
              <a:chExt cx="12193200" cy="180000"/>
            </a:xfrm>
          </p:grpSpPr>
          <p:cxnSp>
            <p:nvCxnSpPr>
              <p:cNvPr id="31" name="Straight Connector 30">
                <a:extLst>
                  <a:ext uri="{FF2B5EF4-FFF2-40B4-BE49-F238E27FC236}">
                    <a16:creationId xmlns:a16="http://schemas.microsoft.com/office/drawing/2014/main" id="{E48E3BF9-DD2C-2C15-C44A-7EDA881886F9}"/>
                  </a:ext>
                </a:extLst>
              </p:cNvPr>
              <p:cNvCxnSpPr/>
              <p:nvPr/>
            </p:nvCxnSpPr>
            <p:spPr>
              <a:xfrm>
                <a:off x="-60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A5AA308-261B-9EB7-BF56-D8748820D20B}"/>
                  </a:ext>
                </a:extLst>
              </p:cNvPr>
              <p:cNvCxnSpPr/>
              <p:nvPr/>
            </p:nvCxnSpPr>
            <p:spPr>
              <a:xfrm>
                <a:off x="46837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5FD8E1E-6E1C-0570-9CD9-FE0AB395B2D3}"/>
                  </a:ext>
                </a:extLst>
              </p:cNvPr>
              <p:cNvCxnSpPr/>
              <p:nvPr/>
            </p:nvCxnSpPr>
            <p:spPr>
              <a:xfrm>
                <a:off x="93734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AA9647BF-B13D-0C0F-BE9B-D590CA2A276C}"/>
                  </a:ext>
                </a:extLst>
              </p:cNvPr>
              <p:cNvCxnSpPr/>
              <p:nvPr/>
            </p:nvCxnSpPr>
            <p:spPr>
              <a:xfrm>
                <a:off x="140631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43F6012-BA43-BF27-B3E2-B157F9E60C43}"/>
                  </a:ext>
                </a:extLst>
              </p:cNvPr>
              <p:cNvCxnSpPr/>
              <p:nvPr/>
            </p:nvCxnSpPr>
            <p:spPr>
              <a:xfrm>
                <a:off x="187528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C096BC8-CE3C-F187-1F1A-BDCDFA1DA761}"/>
                  </a:ext>
                </a:extLst>
              </p:cNvPr>
              <p:cNvCxnSpPr/>
              <p:nvPr/>
            </p:nvCxnSpPr>
            <p:spPr>
              <a:xfrm>
                <a:off x="234425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E179671-B662-D010-F7E6-705E204B8648}"/>
                  </a:ext>
                </a:extLst>
              </p:cNvPr>
              <p:cNvCxnSpPr/>
              <p:nvPr/>
            </p:nvCxnSpPr>
            <p:spPr>
              <a:xfrm>
                <a:off x="281322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7D84582-BE8F-89EC-2CEB-3FF50684176A}"/>
                  </a:ext>
                </a:extLst>
              </p:cNvPr>
              <p:cNvCxnSpPr/>
              <p:nvPr/>
            </p:nvCxnSpPr>
            <p:spPr>
              <a:xfrm>
                <a:off x="328219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3DEFD52-7998-41CA-C8A8-3800E74F8406}"/>
                  </a:ext>
                </a:extLst>
              </p:cNvPr>
              <p:cNvCxnSpPr/>
              <p:nvPr/>
            </p:nvCxnSpPr>
            <p:spPr>
              <a:xfrm>
                <a:off x="375116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3508A67-023B-96D5-D80E-890EEA403BA1}"/>
                  </a:ext>
                </a:extLst>
              </p:cNvPr>
              <p:cNvCxnSpPr/>
              <p:nvPr/>
            </p:nvCxnSpPr>
            <p:spPr>
              <a:xfrm>
                <a:off x="422013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6BEDC5E-54D1-F498-A036-ED1F3437B072}"/>
                  </a:ext>
                </a:extLst>
              </p:cNvPr>
              <p:cNvCxnSpPr/>
              <p:nvPr/>
            </p:nvCxnSpPr>
            <p:spPr>
              <a:xfrm>
                <a:off x="468910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49C8E45-E3CE-84A8-7CC4-D5A7632ED658}"/>
                  </a:ext>
                </a:extLst>
              </p:cNvPr>
              <p:cNvCxnSpPr/>
              <p:nvPr/>
            </p:nvCxnSpPr>
            <p:spPr>
              <a:xfrm>
                <a:off x="515807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A70645FA-4E0B-7BF0-C3D5-1E875C7CD03B}"/>
                  </a:ext>
                </a:extLst>
              </p:cNvPr>
              <p:cNvCxnSpPr/>
              <p:nvPr/>
            </p:nvCxnSpPr>
            <p:spPr>
              <a:xfrm>
                <a:off x="562704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3843DAFF-80F5-87AD-58B0-9BD2CB4C4B36}"/>
                  </a:ext>
                </a:extLst>
              </p:cNvPr>
              <p:cNvCxnSpPr/>
              <p:nvPr/>
            </p:nvCxnSpPr>
            <p:spPr>
              <a:xfrm>
                <a:off x="609601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56C1FCC-7D16-BC79-DE6C-D1AA0FDEF6B2}"/>
                  </a:ext>
                </a:extLst>
              </p:cNvPr>
              <p:cNvCxnSpPr/>
              <p:nvPr/>
            </p:nvCxnSpPr>
            <p:spPr>
              <a:xfrm>
                <a:off x="656498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ADEFFA55-647C-B282-5983-094EAEEFF8C3}"/>
                  </a:ext>
                </a:extLst>
              </p:cNvPr>
              <p:cNvCxnSpPr/>
              <p:nvPr userDrawn="1"/>
            </p:nvCxnSpPr>
            <p:spPr>
              <a:xfrm>
                <a:off x="23388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EB7D6CA-2A70-AA42-F7A7-7DF5A98E2EBF}"/>
                  </a:ext>
                </a:extLst>
              </p:cNvPr>
              <p:cNvCxnSpPr/>
              <p:nvPr userDrawn="1"/>
            </p:nvCxnSpPr>
            <p:spPr>
              <a:xfrm>
                <a:off x="70285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C071A14-38E8-5B49-2F11-5486586AD00F}"/>
                  </a:ext>
                </a:extLst>
              </p:cNvPr>
              <p:cNvCxnSpPr/>
              <p:nvPr userDrawn="1"/>
            </p:nvCxnSpPr>
            <p:spPr>
              <a:xfrm>
                <a:off x="117182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AB5F01F3-4FA0-CCCB-FC16-28EE9C17C382}"/>
                  </a:ext>
                </a:extLst>
              </p:cNvPr>
              <p:cNvCxnSpPr/>
              <p:nvPr userDrawn="1"/>
            </p:nvCxnSpPr>
            <p:spPr>
              <a:xfrm>
                <a:off x="164079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20E29A4-605D-E399-18B7-688A84681468}"/>
                  </a:ext>
                </a:extLst>
              </p:cNvPr>
              <p:cNvCxnSpPr/>
              <p:nvPr userDrawn="1"/>
            </p:nvCxnSpPr>
            <p:spPr>
              <a:xfrm>
                <a:off x="210976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2FDFFF5-680D-2EB4-B6AE-CD846B5A5290}"/>
                  </a:ext>
                </a:extLst>
              </p:cNvPr>
              <p:cNvCxnSpPr/>
              <p:nvPr userDrawn="1"/>
            </p:nvCxnSpPr>
            <p:spPr>
              <a:xfrm>
                <a:off x="257873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3F68A853-7197-B9FB-9012-DF92C90A6947}"/>
                  </a:ext>
                </a:extLst>
              </p:cNvPr>
              <p:cNvCxnSpPr/>
              <p:nvPr userDrawn="1"/>
            </p:nvCxnSpPr>
            <p:spPr>
              <a:xfrm>
                <a:off x="304770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DEC66C3-FC0E-644A-DA6F-BDB73F38DEDE}"/>
                  </a:ext>
                </a:extLst>
              </p:cNvPr>
              <p:cNvCxnSpPr/>
              <p:nvPr userDrawn="1"/>
            </p:nvCxnSpPr>
            <p:spPr>
              <a:xfrm>
                <a:off x="351667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7BC17D38-A507-707F-1BE8-C983AE2544F2}"/>
                  </a:ext>
                </a:extLst>
              </p:cNvPr>
              <p:cNvCxnSpPr/>
              <p:nvPr userDrawn="1"/>
            </p:nvCxnSpPr>
            <p:spPr>
              <a:xfrm>
                <a:off x="398564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E45F1A9-7318-12B2-6239-D000C42E4F7E}"/>
                  </a:ext>
                </a:extLst>
              </p:cNvPr>
              <p:cNvCxnSpPr/>
              <p:nvPr userDrawn="1"/>
            </p:nvCxnSpPr>
            <p:spPr>
              <a:xfrm>
                <a:off x="445461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DE4C055-3B0C-FE00-B874-090AF5872483}"/>
                  </a:ext>
                </a:extLst>
              </p:cNvPr>
              <p:cNvCxnSpPr/>
              <p:nvPr userDrawn="1"/>
            </p:nvCxnSpPr>
            <p:spPr>
              <a:xfrm>
                <a:off x="492358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6396BEB-3A40-D906-95D7-3E504DD90954}"/>
                  </a:ext>
                </a:extLst>
              </p:cNvPr>
              <p:cNvCxnSpPr/>
              <p:nvPr userDrawn="1"/>
            </p:nvCxnSpPr>
            <p:spPr>
              <a:xfrm>
                <a:off x="539255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22CA5739-6BA4-5206-3083-E958048802FC}"/>
                  </a:ext>
                </a:extLst>
              </p:cNvPr>
              <p:cNvCxnSpPr/>
              <p:nvPr userDrawn="1"/>
            </p:nvCxnSpPr>
            <p:spPr>
              <a:xfrm>
                <a:off x="586152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1ABC4C9-24E3-5F68-5B4E-C356E0A187A2}"/>
                  </a:ext>
                </a:extLst>
              </p:cNvPr>
              <p:cNvCxnSpPr/>
              <p:nvPr userDrawn="1"/>
            </p:nvCxnSpPr>
            <p:spPr>
              <a:xfrm>
                <a:off x="633049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C764E66-26D0-5F8E-C754-AA855B6C4F47}"/>
                  </a:ext>
                </a:extLst>
              </p:cNvPr>
              <p:cNvCxnSpPr>
                <a:cxnSpLocks/>
              </p:cNvCxnSpPr>
              <p:nvPr/>
            </p:nvCxnSpPr>
            <p:spPr>
              <a:xfrm>
                <a:off x="703395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12812AFA-5EDB-9FB1-7275-86E3D679924B}"/>
                  </a:ext>
                </a:extLst>
              </p:cNvPr>
              <p:cNvCxnSpPr>
                <a:cxnSpLocks/>
              </p:cNvCxnSpPr>
              <p:nvPr/>
            </p:nvCxnSpPr>
            <p:spPr>
              <a:xfrm>
                <a:off x="750292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161777DF-3406-AC87-E6B8-F14FD18A982F}"/>
                  </a:ext>
                </a:extLst>
              </p:cNvPr>
              <p:cNvCxnSpPr>
                <a:cxnSpLocks/>
              </p:cNvCxnSpPr>
              <p:nvPr/>
            </p:nvCxnSpPr>
            <p:spPr>
              <a:xfrm>
                <a:off x="797189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26F3453D-583B-DF22-03C8-67A6D23DC3CB}"/>
                  </a:ext>
                </a:extLst>
              </p:cNvPr>
              <p:cNvCxnSpPr>
                <a:cxnSpLocks/>
              </p:cNvCxnSpPr>
              <p:nvPr/>
            </p:nvCxnSpPr>
            <p:spPr>
              <a:xfrm>
                <a:off x="844086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67495008-1B4D-E514-A673-823BBF8255CA}"/>
                  </a:ext>
                </a:extLst>
              </p:cNvPr>
              <p:cNvCxnSpPr>
                <a:cxnSpLocks/>
              </p:cNvCxnSpPr>
              <p:nvPr/>
            </p:nvCxnSpPr>
            <p:spPr>
              <a:xfrm>
                <a:off x="890983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EE918C33-75AE-0C2C-D1D3-6EBA1643C270}"/>
                  </a:ext>
                </a:extLst>
              </p:cNvPr>
              <p:cNvCxnSpPr>
                <a:cxnSpLocks/>
              </p:cNvCxnSpPr>
              <p:nvPr/>
            </p:nvCxnSpPr>
            <p:spPr>
              <a:xfrm>
                <a:off x="937880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B91C967F-DFC6-7145-6CD2-C31E7CB59B37}"/>
                  </a:ext>
                </a:extLst>
              </p:cNvPr>
              <p:cNvCxnSpPr>
                <a:cxnSpLocks/>
              </p:cNvCxnSpPr>
              <p:nvPr userDrawn="1"/>
            </p:nvCxnSpPr>
            <p:spPr>
              <a:xfrm>
                <a:off x="679946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742AF45E-FC41-6932-9810-22B47AADE257}"/>
                  </a:ext>
                </a:extLst>
              </p:cNvPr>
              <p:cNvCxnSpPr>
                <a:cxnSpLocks/>
              </p:cNvCxnSpPr>
              <p:nvPr userDrawn="1"/>
            </p:nvCxnSpPr>
            <p:spPr>
              <a:xfrm>
                <a:off x="726843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BF743EBA-A36B-7208-A965-80B30CC2F815}"/>
                  </a:ext>
                </a:extLst>
              </p:cNvPr>
              <p:cNvCxnSpPr>
                <a:cxnSpLocks/>
              </p:cNvCxnSpPr>
              <p:nvPr userDrawn="1"/>
            </p:nvCxnSpPr>
            <p:spPr>
              <a:xfrm>
                <a:off x="773740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FFD99C53-9C46-2A06-D6FA-288558479CC4}"/>
                  </a:ext>
                </a:extLst>
              </p:cNvPr>
              <p:cNvCxnSpPr>
                <a:cxnSpLocks/>
              </p:cNvCxnSpPr>
              <p:nvPr userDrawn="1"/>
            </p:nvCxnSpPr>
            <p:spPr>
              <a:xfrm>
                <a:off x="820637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1E73726-6473-EFDD-AF38-ED055D37CA45}"/>
                  </a:ext>
                </a:extLst>
              </p:cNvPr>
              <p:cNvCxnSpPr>
                <a:cxnSpLocks/>
              </p:cNvCxnSpPr>
              <p:nvPr userDrawn="1"/>
            </p:nvCxnSpPr>
            <p:spPr>
              <a:xfrm>
                <a:off x="867534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8686B60D-1010-9BDC-25BE-DD34CEF1CFBC}"/>
                  </a:ext>
                </a:extLst>
              </p:cNvPr>
              <p:cNvCxnSpPr>
                <a:cxnSpLocks/>
              </p:cNvCxnSpPr>
              <p:nvPr userDrawn="1"/>
            </p:nvCxnSpPr>
            <p:spPr>
              <a:xfrm>
                <a:off x="914431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4B02C12B-62C9-F5D6-2AE3-E9B7EB71A4B5}"/>
                  </a:ext>
                </a:extLst>
              </p:cNvPr>
              <p:cNvCxnSpPr>
                <a:cxnSpLocks/>
              </p:cNvCxnSpPr>
              <p:nvPr userDrawn="1"/>
            </p:nvCxnSpPr>
            <p:spPr>
              <a:xfrm>
                <a:off x="984777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B50F95F-500F-B405-77AC-104C94798B32}"/>
                  </a:ext>
                </a:extLst>
              </p:cNvPr>
              <p:cNvCxnSpPr>
                <a:cxnSpLocks/>
              </p:cNvCxnSpPr>
              <p:nvPr userDrawn="1"/>
            </p:nvCxnSpPr>
            <p:spPr>
              <a:xfrm>
                <a:off x="1031674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2012F22-FEB3-6ED7-2255-8E7601D2F0F9}"/>
                  </a:ext>
                </a:extLst>
              </p:cNvPr>
              <p:cNvCxnSpPr>
                <a:cxnSpLocks/>
              </p:cNvCxnSpPr>
              <p:nvPr userDrawn="1"/>
            </p:nvCxnSpPr>
            <p:spPr>
              <a:xfrm>
                <a:off x="1078571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6CE62492-F3D7-D92E-6872-BDC7B3D40095}"/>
                  </a:ext>
                </a:extLst>
              </p:cNvPr>
              <p:cNvCxnSpPr>
                <a:cxnSpLocks/>
              </p:cNvCxnSpPr>
              <p:nvPr userDrawn="1"/>
            </p:nvCxnSpPr>
            <p:spPr>
              <a:xfrm>
                <a:off x="1125468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A5ABB457-3889-B47D-894C-F2CA39932E33}"/>
                  </a:ext>
                </a:extLst>
              </p:cNvPr>
              <p:cNvCxnSpPr>
                <a:cxnSpLocks/>
              </p:cNvCxnSpPr>
              <p:nvPr userDrawn="1"/>
            </p:nvCxnSpPr>
            <p:spPr>
              <a:xfrm>
                <a:off x="1172365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46559FE5-8F7E-6BDC-2048-65ECE338800B}"/>
                  </a:ext>
                </a:extLst>
              </p:cNvPr>
              <p:cNvCxnSpPr>
                <a:cxnSpLocks/>
              </p:cNvCxnSpPr>
              <p:nvPr userDrawn="1"/>
            </p:nvCxnSpPr>
            <p:spPr>
              <a:xfrm>
                <a:off x="1219260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901A1183-96B0-74BF-1F0E-CF10858B8A9C}"/>
                  </a:ext>
                </a:extLst>
              </p:cNvPr>
              <p:cNvCxnSpPr>
                <a:cxnSpLocks/>
              </p:cNvCxnSpPr>
              <p:nvPr userDrawn="1"/>
            </p:nvCxnSpPr>
            <p:spPr>
              <a:xfrm>
                <a:off x="961328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0AAE2F6-6400-1F6D-710E-7C70A1774CD8}"/>
                  </a:ext>
                </a:extLst>
              </p:cNvPr>
              <p:cNvCxnSpPr>
                <a:cxnSpLocks/>
              </p:cNvCxnSpPr>
              <p:nvPr userDrawn="1"/>
            </p:nvCxnSpPr>
            <p:spPr>
              <a:xfrm>
                <a:off x="1008225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F54EE92-41B5-C03F-3A66-F8D831F932B2}"/>
                  </a:ext>
                </a:extLst>
              </p:cNvPr>
              <p:cNvCxnSpPr>
                <a:cxnSpLocks/>
              </p:cNvCxnSpPr>
              <p:nvPr userDrawn="1"/>
            </p:nvCxnSpPr>
            <p:spPr>
              <a:xfrm>
                <a:off x="1055122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6F07593D-9711-464F-6813-6DD918C5E98C}"/>
                  </a:ext>
                </a:extLst>
              </p:cNvPr>
              <p:cNvCxnSpPr>
                <a:cxnSpLocks/>
              </p:cNvCxnSpPr>
              <p:nvPr userDrawn="1"/>
            </p:nvCxnSpPr>
            <p:spPr>
              <a:xfrm>
                <a:off x="1102019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83BC6DC-BAB6-FB0C-5349-90998DB18A8B}"/>
                  </a:ext>
                </a:extLst>
              </p:cNvPr>
              <p:cNvCxnSpPr>
                <a:cxnSpLocks/>
              </p:cNvCxnSpPr>
              <p:nvPr userDrawn="1"/>
            </p:nvCxnSpPr>
            <p:spPr>
              <a:xfrm>
                <a:off x="1148916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8775D47D-73A2-51BA-E881-18B0C0848195}"/>
                  </a:ext>
                </a:extLst>
              </p:cNvPr>
              <p:cNvCxnSpPr>
                <a:cxnSpLocks/>
              </p:cNvCxnSpPr>
              <p:nvPr userDrawn="1"/>
            </p:nvCxnSpPr>
            <p:spPr>
              <a:xfrm>
                <a:off x="1195813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5" name="Picture 4" descr="A child playing with blocks&#10;&#10;AI-generated content may be incorrect.">
            <a:extLst>
              <a:ext uri="{FF2B5EF4-FFF2-40B4-BE49-F238E27FC236}">
                <a16:creationId xmlns:a16="http://schemas.microsoft.com/office/drawing/2014/main" id="{97200D3B-A2BA-9E3B-2094-B3F65A0A2D72}"/>
              </a:ext>
            </a:extLst>
          </p:cNvPr>
          <p:cNvPicPr>
            <a:picLocks noChangeAspect="1"/>
          </p:cNvPicPr>
          <p:nvPr/>
        </p:nvPicPr>
        <p:blipFill>
          <a:blip r:embed="rId6"/>
          <a:stretch>
            <a:fillRect/>
          </a:stretch>
        </p:blipFill>
        <p:spPr>
          <a:xfrm>
            <a:off x="0" y="1361703"/>
            <a:ext cx="7248728" cy="2585264"/>
          </a:xfrm>
          <a:prstGeom prst="rect">
            <a:avLst/>
          </a:prstGeom>
        </p:spPr>
      </p:pic>
      <p:pic>
        <p:nvPicPr>
          <p:cNvPr id="15" name="Picture 14" descr="A diagram of a diagram&#10;&#10;AI-generated content may be incorrect.">
            <a:extLst>
              <a:ext uri="{FF2B5EF4-FFF2-40B4-BE49-F238E27FC236}">
                <a16:creationId xmlns:a16="http://schemas.microsoft.com/office/drawing/2014/main" id="{BC700833-CD52-50B1-582C-EDAEFF8C43BA}"/>
              </a:ext>
            </a:extLst>
          </p:cNvPr>
          <p:cNvPicPr>
            <a:picLocks noChangeAspect="1"/>
          </p:cNvPicPr>
          <p:nvPr/>
        </p:nvPicPr>
        <p:blipFill>
          <a:blip r:embed="rId7"/>
          <a:stretch>
            <a:fillRect/>
          </a:stretch>
        </p:blipFill>
        <p:spPr>
          <a:xfrm>
            <a:off x="7409855" y="1502710"/>
            <a:ext cx="4043787" cy="4888514"/>
          </a:xfrm>
          <a:prstGeom prst="rect">
            <a:avLst/>
          </a:prstGeom>
        </p:spPr>
      </p:pic>
      <p:sp>
        <p:nvSpPr>
          <p:cNvPr id="16" name="TextBox 15">
            <a:extLst>
              <a:ext uri="{FF2B5EF4-FFF2-40B4-BE49-F238E27FC236}">
                <a16:creationId xmlns:a16="http://schemas.microsoft.com/office/drawing/2014/main" id="{AD9C30C3-EAB8-77D0-DAD2-360175E8BA84}"/>
              </a:ext>
            </a:extLst>
          </p:cNvPr>
          <p:cNvSpPr txBox="1"/>
          <p:nvPr/>
        </p:nvSpPr>
        <p:spPr>
          <a:xfrm>
            <a:off x="1440273" y="4214824"/>
            <a:ext cx="5330916" cy="325730"/>
          </a:xfrm>
          <a:prstGeom prst="rect">
            <a:avLst/>
          </a:prstGeom>
          <a:noFill/>
        </p:spPr>
        <p:txBody>
          <a:bodyPr wrap="square" lIns="0" tIns="0" rIns="0" bIns="0" rtlCol="0">
            <a:spAutoFit/>
          </a:bodyPr>
          <a:lstStyle/>
          <a:p>
            <a:pPr algn="l">
              <a:lnSpc>
                <a:spcPct val="110000"/>
              </a:lnSpc>
              <a:spcAft>
                <a:spcPts val="600"/>
              </a:spcAft>
            </a:pPr>
            <a:r>
              <a:rPr lang="en-US" sz="2000" dirty="0">
                <a:solidFill>
                  <a:schemeClr val="bg2"/>
                </a:solidFill>
                <a:latin typeface="Poppins" pitchFamily="2" charset="77"/>
                <a:cs typeface="Poppins" pitchFamily="2" charset="77"/>
              </a:rPr>
              <a:t>https://www.ece-accelerator.org/</a:t>
            </a:r>
          </a:p>
        </p:txBody>
      </p:sp>
    </p:spTree>
    <p:extLst>
      <p:ext uri="{BB962C8B-B14F-4D97-AF65-F5344CB8AC3E}">
        <p14:creationId xmlns:p14="http://schemas.microsoft.com/office/powerpoint/2010/main" val="898899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53508-B6E3-6AAB-9955-8B74D15D09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DEDC8D-A6DC-DDC4-2B43-16EE9B7D600A}"/>
              </a:ext>
            </a:extLst>
          </p:cNvPr>
          <p:cNvSpPr>
            <a:spLocks noGrp="1"/>
          </p:cNvSpPr>
          <p:nvPr>
            <p:ph type="title"/>
            <p:custDataLst>
              <p:tags r:id="rId1"/>
            </p:custDataLst>
          </p:nvPr>
        </p:nvSpPr>
        <p:spPr>
          <a:xfrm>
            <a:off x="468000" y="576000"/>
            <a:ext cx="11255273" cy="429348"/>
          </a:xfrm>
        </p:spPr>
        <p:txBody>
          <a:bodyPr/>
          <a:lstStyle/>
          <a:p>
            <a:r>
              <a:rPr lang="fr-FR" dirty="0"/>
              <a:t>Engagement de la société civile dans le plaidoyer pour la petite enfance </a:t>
            </a:r>
          </a:p>
        </p:txBody>
      </p:sp>
      <p:sp>
        <p:nvSpPr>
          <p:cNvPr id="10" name="Slide Number Placeholder 9">
            <a:extLst>
              <a:ext uri="{FF2B5EF4-FFF2-40B4-BE49-F238E27FC236}">
                <a16:creationId xmlns:a16="http://schemas.microsoft.com/office/drawing/2014/main" id="{3F5A677E-030F-CE9C-F96A-B205B276675D}"/>
              </a:ext>
            </a:extLst>
          </p:cNvPr>
          <p:cNvSpPr>
            <a:spLocks noGrp="1"/>
          </p:cNvSpPr>
          <p:nvPr>
            <p:ph type="sldNum" sz="quarter" idx="12"/>
            <p:custDataLst>
              <p:tags r:id="rId2"/>
            </p:custDataLst>
          </p:nvPr>
        </p:nvSpPr>
        <p:spPr/>
        <p:txBody>
          <a:bodyPr/>
          <a:lstStyle/>
          <a:p>
            <a:fld id="{119EE5AA-4A82-3F49-B3AB-06358B8BA8C5}" type="slidenum">
              <a:rPr lang="fr-FR" smtClean="0"/>
              <a:pPr/>
              <a:t>7</a:t>
            </a:fld>
            <a:endParaRPr lang="fr-FR"/>
          </a:p>
        </p:txBody>
      </p:sp>
      <p:grpSp>
        <p:nvGrpSpPr>
          <p:cNvPr id="27" name="Group 26">
            <a:extLst>
              <a:ext uri="{FF2B5EF4-FFF2-40B4-BE49-F238E27FC236}">
                <a16:creationId xmlns:a16="http://schemas.microsoft.com/office/drawing/2014/main" id="{C52D7693-C716-E8A9-D87C-81EA8CFC7845}"/>
              </a:ext>
            </a:extLst>
          </p:cNvPr>
          <p:cNvGrpSpPr/>
          <p:nvPr>
            <p:custDataLst>
              <p:tags r:id="rId3"/>
            </p:custDataLst>
          </p:nvPr>
        </p:nvGrpSpPr>
        <p:grpSpPr>
          <a:xfrm>
            <a:off x="-360600" y="-360001"/>
            <a:ext cx="12913200" cy="7578002"/>
            <a:chOff x="-360600" y="-360002"/>
            <a:chExt cx="12913200" cy="7578002"/>
          </a:xfrm>
        </p:grpSpPr>
        <p:sp>
          <p:nvSpPr>
            <p:cNvPr id="28" name="Rectangle 27">
              <a:extLst>
                <a:ext uri="{FF2B5EF4-FFF2-40B4-BE49-F238E27FC236}">
                  <a16:creationId xmlns:a16="http://schemas.microsoft.com/office/drawing/2014/main" id="{9198A5AF-141F-D6ED-30EF-3842271F935F}"/>
                </a:ext>
              </a:extLst>
            </p:cNvPr>
            <p:cNvSpPr/>
            <p:nvPr/>
          </p:nvSpPr>
          <p:spPr>
            <a:xfrm>
              <a:off x="12372600" y="7038000"/>
              <a:ext cx="180000" cy="180000"/>
            </a:xfrm>
            <a:prstGeom prst="rect">
              <a:avLst/>
            </a:prstGeom>
            <a:no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latin typeface="+mj-lt"/>
              </a:endParaRPr>
            </a:p>
          </p:txBody>
        </p:sp>
        <p:grpSp>
          <p:nvGrpSpPr>
            <p:cNvPr id="29" name="Group 28">
              <a:extLst>
                <a:ext uri="{FF2B5EF4-FFF2-40B4-BE49-F238E27FC236}">
                  <a16:creationId xmlns:a16="http://schemas.microsoft.com/office/drawing/2014/main" id="{3540E66B-A122-F328-2A33-FD410DE8DF24}"/>
                </a:ext>
              </a:extLst>
            </p:cNvPr>
            <p:cNvGrpSpPr/>
            <p:nvPr userDrawn="1"/>
          </p:nvGrpSpPr>
          <p:grpSpPr>
            <a:xfrm>
              <a:off x="-360600" y="0"/>
              <a:ext cx="180000" cy="6858000"/>
              <a:chOff x="-360600" y="0"/>
              <a:chExt cx="180000" cy="6858000"/>
            </a:xfrm>
          </p:grpSpPr>
          <p:cxnSp>
            <p:nvCxnSpPr>
              <p:cNvPr id="84" name="Straight Connector 83">
                <a:extLst>
                  <a:ext uri="{FF2B5EF4-FFF2-40B4-BE49-F238E27FC236}">
                    <a16:creationId xmlns:a16="http://schemas.microsoft.com/office/drawing/2014/main" id="{070BD2E2-0A3A-192E-1578-9C261702C70D}"/>
                  </a:ext>
                </a:extLst>
              </p:cNvPr>
              <p:cNvCxnSpPr/>
              <p:nvPr/>
            </p:nvCxnSpPr>
            <p:spPr>
              <a:xfrm>
                <a:off x="-360600" y="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B9F9289-08F1-5241-E47A-43F155758235}"/>
                  </a:ext>
                </a:extLst>
              </p:cNvPr>
              <p:cNvCxnSpPr/>
              <p:nvPr/>
            </p:nvCxnSpPr>
            <p:spPr>
              <a:xfrm>
                <a:off x="-360600" y="4572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4FBE8EC7-50AF-BA13-D7D9-0C9C03D5EF35}"/>
                  </a:ext>
                </a:extLst>
              </p:cNvPr>
              <p:cNvCxnSpPr/>
              <p:nvPr/>
            </p:nvCxnSpPr>
            <p:spPr>
              <a:xfrm>
                <a:off x="-360600" y="9144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9C9DBD5-54BF-6E2F-F4AC-73B25296CBA3}"/>
                  </a:ext>
                </a:extLst>
              </p:cNvPr>
              <p:cNvCxnSpPr/>
              <p:nvPr/>
            </p:nvCxnSpPr>
            <p:spPr>
              <a:xfrm>
                <a:off x="-360600" y="13716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7109777-DE19-385E-11F9-FD290B9D1F20}"/>
                  </a:ext>
                </a:extLst>
              </p:cNvPr>
              <p:cNvCxnSpPr/>
              <p:nvPr/>
            </p:nvCxnSpPr>
            <p:spPr>
              <a:xfrm>
                <a:off x="-360600" y="18288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62BA6051-D5BB-9896-7F36-E61188323E7F}"/>
                  </a:ext>
                </a:extLst>
              </p:cNvPr>
              <p:cNvCxnSpPr/>
              <p:nvPr/>
            </p:nvCxnSpPr>
            <p:spPr>
              <a:xfrm>
                <a:off x="-360600" y="22860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C4CE9227-A5BA-D806-EA7E-764F4808B13D}"/>
                  </a:ext>
                </a:extLst>
              </p:cNvPr>
              <p:cNvCxnSpPr/>
              <p:nvPr/>
            </p:nvCxnSpPr>
            <p:spPr>
              <a:xfrm>
                <a:off x="-360600" y="27432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F753231D-0A08-3825-7846-C980A034320D}"/>
                  </a:ext>
                </a:extLst>
              </p:cNvPr>
              <p:cNvCxnSpPr/>
              <p:nvPr/>
            </p:nvCxnSpPr>
            <p:spPr>
              <a:xfrm>
                <a:off x="-360600" y="32004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CCA00B5D-B0D5-6C18-A1FD-BC298DF0B3F7}"/>
                  </a:ext>
                </a:extLst>
              </p:cNvPr>
              <p:cNvCxnSpPr/>
              <p:nvPr/>
            </p:nvCxnSpPr>
            <p:spPr>
              <a:xfrm>
                <a:off x="-360600" y="36576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5FFCE04D-DA21-69DC-DADB-B0755175BE33}"/>
                  </a:ext>
                </a:extLst>
              </p:cNvPr>
              <p:cNvCxnSpPr/>
              <p:nvPr/>
            </p:nvCxnSpPr>
            <p:spPr>
              <a:xfrm>
                <a:off x="-360600" y="41148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57EECD2-A46F-B9D1-3A65-9230674CA107}"/>
                  </a:ext>
                </a:extLst>
              </p:cNvPr>
              <p:cNvCxnSpPr/>
              <p:nvPr/>
            </p:nvCxnSpPr>
            <p:spPr>
              <a:xfrm>
                <a:off x="-360600" y="45720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2AF14A28-3C2E-19CA-3FB8-DEC1C7BC2220}"/>
                  </a:ext>
                </a:extLst>
              </p:cNvPr>
              <p:cNvCxnSpPr/>
              <p:nvPr/>
            </p:nvCxnSpPr>
            <p:spPr>
              <a:xfrm>
                <a:off x="-360600" y="50292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363E920A-9C5F-7063-F4EE-34AC120CF410}"/>
                  </a:ext>
                </a:extLst>
              </p:cNvPr>
              <p:cNvCxnSpPr/>
              <p:nvPr/>
            </p:nvCxnSpPr>
            <p:spPr>
              <a:xfrm>
                <a:off x="-360600" y="54864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2D27EC0-95FC-D0C4-30D8-1D0040C2FEFF}"/>
                  </a:ext>
                </a:extLst>
              </p:cNvPr>
              <p:cNvCxnSpPr/>
              <p:nvPr/>
            </p:nvCxnSpPr>
            <p:spPr>
              <a:xfrm>
                <a:off x="-360600" y="59436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EF2CC872-54BF-8843-5371-9A90B1F765C0}"/>
                  </a:ext>
                </a:extLst>
              </p:cNvPr>
              <p:cNvCxnSpPr/>
              <p:nvPr/>
            </p:nvCxnSpPr>
            <p:spPr>
              <a:xfrm>
                <a:off x="-360600" y="64008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EA23432D-2823-C859-5E76-726C5CA3329D}"/>
                  </a:ext>
                </a:extLst>
              </p:cNvPr>
              <p:cNvCxnSpPr/>
              <p:nvPr/>
            </p:nvCxnSpPr>
            <p:spPr>
              <a:xfrm>
                <a:off x="-360600" y="6858000"/>
                <a:ext cx="180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8C5E05E1-B5D0-8D89-ABE9-EEC73FC7860B}"/>
                  </a:ext>
                </a:extLst>
              </p:cNvPr>
              <p:cNvCxnSpPr/>
              <p:nvPr userDrawn="1"/>
            </p:nvCxnSpPr>
            <p:spPr>
              <a:xfrm>
                <a:off x="-360600" y="2286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0F3D5934-2FD8-AE8C-3D1F-006CE55A8713}"/>
                  </a:ext>
                </a:extLst>
              </p:cNvPr>
              <p:cNvCxnSpPr/>
              <p:nvPr userDrawn="1"/>
            </p:nvCxnSpPr>
            <p:spPr>
              <a:xfrm>
                <a:off x="-360600" y="6858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20809870-D7C6-7F88-7483-60DD7807F3D5}"/>
                  </a:ext>
                </a:extLst>
              </p:cNvPr>
              <p:cNvCxnSpPr/>
              <p:nvPr userDrawn="1"/>
            </p:nvCxnSpPr>
            <p:spPr>
              <a:xfrm>
                <a:off x="-360600" y="11430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84D05EED-DE0F-B4C3-5B1C-2EE613A15D36}"/>
                  </a:ext>
                </a:extLst>
              </p:cNvPr>
              <p:cNvCxnSpPr/>
              <p:nvPr userDrawn="1"/>
            </p:nvCxnSpPr>
            <p:spPr>
              <a:xfrm>
                <a:off x="-360600" y="16002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D4615A01-E0AB-CEA5-297F-9483D3741B08}"/>
                  </a:ext>
                </a:extLst>
              </p:cNvPr>
              <p:cNvCxnSpPr/>
              <p:nvPr userDrawn="1"/>
            </p:nvCxnSpPr>
            <p:spPr>
              <a:xfrm>
                <a:off x="-360600" y="20574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0112433-35D5-6CF4-D4E2-44FFD1046873}"/>
                  </a:ext>
                </a:extLst>
              </p:cNvPr>
              <p:cNvCxnSpPr/>
              <p:nvPr userDrawn="1"/>
            </p:nvCxnSpPr>
            <p:spPr>
              <a:xfrm>
                <a:off x="-360600" y="25146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516EF4C2-7E41-7AD3-7D56-771440B6B3B2}"/>
                  </a:ext>
                </a:extLst>
              </p:cNvPr>
              <p:cNvCxnSpPr/>
              <p:nvPr userDrawn="1"/>
            </p:nvCxnSpPr>
            <p:spPr>
              <a:xfrm>
                <a:off x="-360600" y="29718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437F912E-E5F9-AB59-41CC-E5005922C492}"/>
                  </a:ext>
                </a:extLst>
              </p:cNvPr>
              <p:cNvCxnSpPr/>
              <p:nvPr userDrawn="1"/>
            </p:nvCxnSpPr>
            <p:spPr>
              <a:xfrm>
                <a:off x="-360600" y="34290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F0267F4-B3CA-367E-332D-ECB6CDC09524}"/>
                  </a:ext>
                </a:extLst>
              </p:cNvPr>
              <p:cNvCxnSpPr/>
              <p:nvPr userDrawn="1"/>
            </p:nvCxnSpPr>
            <p:spPr>
              <a:xfrm>
                <a:off x="-360600" y="38862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4C2B360-35C0-D56F-55BA-9517185C48C5}"/>
                  </a:ext>
                </a:extLst>
              </p:cNvPr>
              <p:cNvCxnSpPr/>
              <p:nvPr userDrawn="1"/>
            </p:nvCxnSpPr>
            <p:spPr>
              <a:xfrm>
                <a:off x="-360600" y="43434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5EB02E1A-B2F3-3813-6404-8AE9046EA963}"/>
                  </a:ext>
                </a:extLst>
              </p:cNvPr>
              <p:cNvCxnSpPr/>
              <p:nvPr userDrawn="1"/>
            </p:nvCxnSpPr>
            <p:spPr>
              <a:xfrm>
                <a:off x="-360600" y="48006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59F37B3E-5622-24D6-DEB1-A84BB261DBDB}"/>
                  </a:ext>
                </a:extLst>
              </p:cNvPr>
              <p:cNvCxnSpPr/>
              <p:nvPr userDrawn="1"/>
            </p:nvCxnSpPr>
            <p:spPr>
              <a:xfrm>
                <a:off x="-360600" y="52578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4CF415C-A9B2-A212-8481-63239FC6A24A}"/>
                  </a:ext>
                </a:extLst>
              </p:cNvPr>
              <p:cNvCxnSpPr/>
              <p:nvPr userDrawn="1"/>
            </p:nvCxnSpPr>
            <p:spPr>
              <a:xfrm>
                <a:off x="-360600" y="57150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C15C5CD9-D837-5D01-2C71-DFF63C65C38E}"/>
                  </a:ext>
                </a:extLst>
              </p:cNvPr>
              <p:cNvCxnSpPr/>
              <p:nvPr userDrawn="1"/>
            </p:nvCxnSpPr>
            <p:spPr>
              <a:xfrm>
                <a:off x="-360600" y="61722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EB5A77A4-4F5C-677C-B02D-5E25146594DF}"/>
                  </a:ext>
                </a:extLst>
              </p:cNvPr>
              <p:cNvCxnSpPr/>
              <p:nvPr userDrawn="1"/>
            </p:nvCxnSpPr>
            <p:spPr>
              <a:xfrm>
                <a:off x="-360600" y="6629400"/>
                <a:ext cx="108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9FF3FA28-F424-A099-EBA3-5C5117EB6D22}"/>
                </a:ext>
              </a:extLst>
            </p:cNvPr>
            <p:cNvGrpSpPr/>
            <p:nvPr userDrawn="1"/>
          </p:nvGrpSpPr>
          <p:grpSpPr>
            <a:xfrm>
              <a:off x="-600" y="-360002"/>
              <a:ext cx="12193200" cy="180000"/>
              <a:chOff x="-600" y="-360002"/>
              <a:chExt cx="12193200" cy="180000"/>
            </a:xfrm>
          </p:grpSpPr>
          <p:cxnSp>
            <p:nvCxnSpPr>
              <p:cNvPr id="31" name="Straight Connector 30">
                <a:extLst>
                  <a:ext uri="{FF2B5EF4-FFF2-40B4-BE49-F238E27FC236}">
                    <a16:creationId xmlns:a16="http://schemas.microsoft.com/office/drawing/2014/main" id="{D1D83DD8-629B-EDF9-C1A3-3EA995D92070}"/>
                  </a:ext>
                </a:extLst>
              </p:cNvPr>
              <p:cNvCxnSpPr/>
              <p:nvPr/>
            </p:nvCxnSpPr>
            <p:spPr>
              <a:xfrm>
                <a:off x="-60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EB9A27D-2C81-132F-05D2-662986CDB67C}"/>
                  </a:ext>
                </a:extLst>
              </p:cNvPr>
              <p:cNvCxnSpPr/>
              <p:nvPr/>
            </p:nvCxnSpPr>
            <p:spPr>
              <a:xfrm>
                <a:off x="46837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C9A3DB49-E532-CD6C-E538-C24A68AD66B4}"/>
                  </a:ext>
                </a:extLst>
              </p:cNvPr>
              <p:cNvCxnSpPr/>
              <p:nvPr/>
            </p:nvCxnSpPr>
            <p:spPr>
              <a:xfrm>
                <a:off x="93734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3E93339-127C-ACCF-2FE8-6E9C52FBA084}"/>
                  </a:ext>
                </a:extLst>
              </p:cNvPr>
              <p:cNvCxnSpPr/>
              <p:nvPr/>
            </p:nvCxnSpPr>
            <p:spPr>
              <a:xfrm>
                <a:off x="140631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15F7D24-EB5A-26ED-F7BD-4F003110FDF7}"/>
                  </a:ext>
                </a:extLst>
              </p:cNvPr>
              <p:cNvCxnSpPr/>
              <p:nvPr/>
            </p:nvCxnSpPr>
            <p:spPr>
              <a:xfrm>
                <a:off x="187528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E9CB592-D925-6F1B-CB63-C4FF3C41E429}"/>
                  </a:ext>
                </a:extLst>
              </p:cNvPr>
              <p:cNvCxnSpPr/>
              <p:nvPr/>
            </p:nvCxnSpPr>
            <p:spPr>
              <a:xfrm>
                <a:off x="234425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2D12FF1-5883-F031-B36C-386C5D3662D7}"/>
                  </a:ext>
                </a:extLst>
              </p:cNvPr>
              <p:cNvCxnSpPr/>
              <p:nvPr/>
            </p:nvCxnSpPr>
            <p:spPr>
              <a:xfrm>
                <a:off x="281322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893310C-235D-A80F-8A92-0776222ED5F1}"/>
                  </a:ext>
                </a:extLst>
              </p:cNvPr>
              <p:cNvCxnSpPr/>
              <p:nvPr/>
            </p:nvCxnSpPr>
            <p:spPr>
              <a:xfrm>
                <a:off x="328219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5D12EA7-3253-F77B-0D57-EBA62BC51CCF}"/>
                  </a:ext>
                </a:extLst>
              </p:cNvPr>
              <p:cNvCxnSpPr/>
              <p:nvPr/>
            </p:nvCxnSpPr>
            <p:spPr>
              <a:xfrm>
                <a:off x="375116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3BF3E11-4883-0BD3-43AE-43F6E1BB94AB}"/>
                  </a:ext>
                </a:extLst>
              </p:cNvPr>
              <p:cNvCxnSpPr/>
              <p:nvPr/>
            </p:nvCxnSpPr>
            <p:spPr>
              <a:xfrm>
                <a:off x="422013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C04FC5B6-E6FB-3557-366A-E7B0D4EB909F}"/>
                  </a:ext>
                </a:extLst>
              </p:cNvPr>
              <p:cNvCxnSpPr/>
              <p:nvPr/>
            </p:nvCxnSpPr>
            <p:spPr>
              <a:xfrm>
                <a:off x="468910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799287C-881A-E65D-9562-71F810EA3F87}"/>
                  </a:ext>
                </a:extLst>
              </p:cNvPr>
              <p:cNvCxnSpPr/>
              <p:nvPr/>
            </p:nvCxnSpPr>
            <p:spPr>
              <a:xfrm>
                <a:off x="515807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C167DDB-E097-EFBE-F019-622F3D2C593D}"/>
                  </a:ext>
                </a:extLst>
              </p:cNvPr>
              <p:cNvCxnSpPr/>
              <p:nvPr/>
            </p:nvCxnSpPr>
            <p:spPr>
              <a:xfrm>
                <a:off x="562704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7DCE2ADF-7BBE-119A-EF2F-EDDC10242F12}"/>
                  </a:ext>
                </a:extLst>
              </p:cNvPr>
              <p:cNvCxnSpPr/>
              <p:nvPr/>
            </p:nvCxnSpPr>
            <p:spPr>
              <a:xfrm>
                <a:off x="609601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037632F6-6017-0FB5-933F-3EA96365DB9D}"/>
                  </a:ext>
                </a:extLst>
              </p:cNvPr>
              <p:cNvCxnSpPr/>
              <p:nvPr/>
            </p:nvCxnSpPr>
            <p:spPr>
              <a:xfrm>
                <a:off x="656498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AAC3A06-A516-9F1C-2C50-1D5A60E7386B}"/>
                  </a:ext>
                </a:extLst>
              </p:cNvPr>
              <p:cNvCxnSpPr/>
              <p:nvPr userDrawn="1"/>
            </p:nvCxnSpPr>
            <p:spPr>
              <a:xfrm>
                <a:off x="23388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0A7559F-6DDE-B3E6-F9B6-A828F3221DF8}"/>
                  </a:ext>
                </a:extLst>
              </p:cNvPr>
              <p:cNvCxnSpPr/>
              <p:nvPr userDrawn="1"/>
            </p:nvCxnSpPr>
            <p:spPr>
              <a:xfrm>
                <a:off x="70285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8665672-92DA-43C8-A534-B16141158AEE}"/>
                  </a:ext>
                </a:extLst>
              </p:cNvPr>
              <p:cNvCxnSpPr/>
              <p:nvPr userDrawn="1"/>
            </p:nvCxnSpPr>
            <p:spPr>
              <a:xfrm>
                <a:off x="117182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3FFCE0A-70FB-751C-5B64-921F1B981442}"/>
                  </a:ext>
                </a:extLst>
              </p:cNvPr>
              <p:cNvCxnSpPr/>
              <p:nvPr userDrawn="1"/>
            </p:nvCxnSpPr>
            <p:spPr>
              <a:xfrm>
                <a:off x="164079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7BA2ABB-CCFA-3721-1680-BB3DDF781596}"/>
                  </a:ext>
                </a:extLst>
              </p:cNvPr>
              <p:cNvCxnSpPr/>
              <p:nvPr userDrawn="1"/>
            </p:nvCxnSpPr>
            <p:spPr>
              <a:xfrm>
                <a:off x="210976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D6773FC-6AE2-9F50-1F48-75E481E4210F}"/>
                  </a:ext>
                </a:extLst>
              </p:cNvPr>
              <p:cNvCxnSpPr/>
              <p:nvPr userDrawn="1"/>
            </p:nvCxnSpPr>
            <p:spPr>
              <a:xfrm>
                <a:off x="257873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7E207C3-D2DB-8C95-3677-5E03A75EC1FF}"/>
                  </a:ext>
                </a:extLst>
              </p:cNvPr>
              <p:cNvCxnSpPr/>
              <p:nvPr userDrawn="1"/>
            </p:nvCxnSpPr>
            <p:spPr>
              <a:xfrm>
                <a:off x="304770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6335C53A-37DE-80E8-2642-9527164D4D1D}"/>
                  </a:ext>
                </a:extLst>
              </p:cNvPr>
              <p:cNvCxnSpPr/>
              <p:nvPr userDrawn="1"/>
            </p:nvCxnSpPr>
            <p:spPr>
              <a:xfrm>
                <a:off x="351667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74D1452B-5B26-0795-D0A6-EFC18BD56324}"/>
                  </a:ext>
                </a:extLst>
              </p:cNvPr>
              <p:cNvCxnSpPr/>
              <p:nvPr userDrawn="1"/>
            </p:nvCxnSpPr>
            <p:spPr>
              <a:xfrm>
                <a:off x="398564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D549B762-5771-CCED-F278-9EC7F26E0758}"/>
                  </a:ext>
                </a:extLst>
              </p:cNvPr>
              <p:cNvCxnSpPr/>
              <p:nvPr userDrawn="1"/>
            </p:nvCxnSpPr>
            <p:spPr>
              <a:xfrm>
                <a:off x="445461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24C901B9-E90A-D198-89B0-AFF827E66E45}"/>
                  </a:ext>
                </a:extLst>
              </p:cNvPr>
              <p:cNvCxnSpPr/>
              <p:nvPr userDrawn="1"/>
            </p:nvCxnSpPr>
            <p:spPr>
              <a:xfrm>
                <a:off x="492358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0C86197C-7AAB-3A32-B35F-579DD480BBBF}"/>
                  </a:ext>
                </a:extLst>
              </p:cNvPr>
              <p:cNvCxnSpPr/>
              <p:nvPr userDrawn="1"/>
            </p:nvCxnSpPr>
            <p:spPr>
              <a:xfrm>
                <a:off x="539255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D4511EC-ED6B-8449-9D44-9701D374B49A}"/>
                  </a:ext>
                </a:extLst>
              </p:cNvPr>
              <p:cNvCxnSpPr/>
              <p:nvPr userDrawn="1"/>
            </p:nvCxnSpPr>
            <p:spPr>
              <a:xfrm>
                <a:off x="586152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4D073D9-8C6B-FD7D-98CC-3D7736FF65EC}"/>
                  </a:ext>
                </a:extLst>
              </p:cNvPr>
              <p:cNvCxnSpPr/>
              <p:nvPr userDrawn="1"/>
            </p:nvCxnSpPr>
            <p:spPr>
              <a:xfrm>
                <a:off x="633049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3D9BFF-9E6F-8AD2-F0C4-821DB1B375C7}"/>
                  </a:ext>
                </a:extLst>
              </p:cNvPr>
              <p:cNvCxnSpPr>
                <a:cxnSpLocks/>
              </p:cNvCxnSpPr>
              <p:nvPr/>
            </p:nvCxnSpPr>
            <p:spPr>
              <a:xfrm>
                <a:off x="703395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CB1616EF-1050-118D-BC39-97B5B3677E40}"/>
                  </a:ext>
                </a:extLst>
              </p:cNvPr>
              <p:cNvCxnSpPr>
                <a:cxnSpLocks/>
              </p:cNvCxnSpPr>
              <p:nvPr/>
            </p:nvCxnSpPr>
            <p:spPr>
              <a:xfrm>
                <a:off x="750292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D47C18C-CE87-C97F-BB6F-ABC769606A70}"/>
                  </a:ext>
                </a:extLst>
              </p:cNvPr>
              <p:cNvCxnSpPr>
                <a:cxnSpLocks/>
              </p:cNvCxnSpPr>
              <p:nvPr/>
            </p:nvCxnSpPr>
            <p:spPr>
              <a:xfrm>
                <a:off x="797189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1FDF8450-8A88-F804-CB61-B6CFAB45F157}"/>
                  </a:ext>
                </a:extLst>
              </p:cNvPr>
              <p:cNvCxnSpPr>
                <a:cxnSpLocks/>
              </p:cNvCxnSpPr>
              <p:nvPr/>
            </p:nvCxnSpPr>
            <p:spPr>
              <a:xfrm>
                <a:off x="844086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6C548730-70A2-3D68-8320-DDBE21CAE460}"/>
                  </a:ext>
                </a:extLst>
              </p:cNvPr>
              <p:cNvCxnSpPr>
                <a:cxnSpLocks/>
              </p:cNvCxnSpPr>
              <p:nvPr/>
            </p:nvCxnSpPr>
            <p:spPr>
              <a:xfrm>
                <a:off x="890983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A01A3B60-072F-F64C-EE13-D9299286C441}"/>
                  </a:ext>
                </a:extLst>
              </p:cNvPr>
              <p:cNvCxnSpPr>
                <a:cxnSpLocks/>
              </p:cNvCxnSpPr>
              <p:nvPr/>
            </p:nvCxnSpPr>
            <p:spPr>
              <a:xfrm>
                <a:off x="937880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57A3DE30-91C0-42AC-DC35-160072422E6E}"/>
                  </a:ext>
                </a:extLst>
              </p:cNvPr>
              <p:cNvCxnSpPr>
                <a:cxnSpLocks/>
              </p:cNvCxnSpPr>
              <p:nvPr userDrawn="1"/>
            </p:nvCxnSpPr>
            <p:spPr>
              <a:xfrm>
                <a:off x="679946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794EF524-C356-D1B1-DD89-46C9AD544D9F}"/>
                  </a:ext>
                </a:extLst>
              </p:cNvPr>
              <p:cNvCxnSpPr>
                <a:cxnSpLocks/>
              </p:cNvCxnSpPr>
              <p:nvPr userDrawn="1"/>
            </p:nvCxnSpPr>
            <p:spPr>
              <a:xfrm>
                <a:off x="726843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9AF0CBFC-A956-ADD6-F8FC-EE0DC1DB6152}"/>
                  </a:ext>
                </a:extLst>
              </p:cNvPr>
              <p:cNvCxnSpPr>
                <a:cxnSpLocks/>
              </p:cNvCxnSpPr>
              <p:nvPr userDrawn="1"/>
            </p:nvCxnSpPr>
            <p:spPr>
              <a:xfrm>
                <a:off x="773740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9C44ACE-EFDB-F5E2-D5D9-DDC4188A9B73}"/>
                  </a:ext>
                </a:extLst>
              </p:cNvPr>
              <p:cNvCxnSpPr>
                <a:cxnSpLocks/>
              </p:cNvCxnSpPr>
              <p:nvPr userDrawn="1"/>
            </p:nvCxnSpPr>
            <p:spPr>
              <a:xfrm>
                <a:off x="820637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F893A1C3-D77D-FC97-3148-C51CD245A9C7}"/>
                  </a:ext>
                </a:extLst>
              </p:cNvPr>
              <p:cNvCxnSpPr>
                <a:cxnSpLocks/>
              </p:cNvCxnSpPr>
              <p:nvPr userDrawn="1"/>
            </p:nvCxnSpPr>
            <p:spPr>
              <a:xfrm>
                <a:off x="867534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708A943-DB32-B519-456A-9B9B0195E4CA}"/>
                  </a:ext>
                </a:extLst>
              </p:cNvPr>
              <p:cNvCxnSpPr>
                <a:cxnSpLocks/>
              </p:cNvCxnSpPr>
              <p:nvPr userDrawn="1"/>
            </p:nvCxnSpPr>
            <p:spPr>
              <a:xfrm>
                <a:off x="914431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120433B0-6146-643C-7583-2D6F5019603A}"/>
                  </a:ext>
                </a:extLst>
              </p:cNvPr>
              <p:cNvCxnSpPr>
                <a:cxnSpLocks/>
              </p:cNvCxnSpPr>
              <p:nvPr userDrawn="1"/>
            </p:nvCxnSpPr>
            <p:spPr>
              <a:xfrm>
                <a:off x="984777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7C9E3F9-5ECA-8280-CCC9-5A67919F5335}"/>
                  </a:ext>
                </a:extLst>
              </p:cNvPr>
              <p:cNvCxnSpPr>
                <a:cxnSpLocks/>
              </p:cNvCxnSpPr>
              <p:nvPr userDrawn="1"/>
            </p:nvCxnSpPr>
            <p:spPr>
              <a:xfrm>
                <a:off x="1031674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AAEA99B9-BC3B-695D-C5C7-943512A93314}"/>
                  </a:ext>
                </a:extLst>
              </p:cNvPr>
              <p:cNvCxnSpPr>
                <a:cxnSpLocks/>
              </p:cNvCxnSpPr>
              <p:nvPr userDrawn="1"/>
            </p:nvCxnSpPr>
            <p:spPr>
              <a:xfrm>
                <a:off x="1078571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D06A570F-A98A-58D0-5796-1F32B6012A8F}"/>
                  </a:ext>
                </a:extLst>
              </p:cNvPr>
              <p:cNvCxnSpPr>
                <a:cxnSpLocks/>
              </p:cNvCxnSpPr>
              <p:nvPr userDrawn="1"/>
            </p:nvCxnSpPr>
            <p:spPr>
              <a:xfrm>
                <a:off x="1125468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E86060EB-2663-A69F-4065-F79170BBA508}"/>
                  </a:ext>
                </a:extLst>
              </p:cNvPr>
              <p:cNvCxnSpPr>
                <a:cxnSpLocks/>
              </p:cNvCxnSpPr>
              <p:nvPr userDrawn="1"/>
            </p:nvCxnSpPr>
            <p:spPr>
              <a:xfrm>
                <a:off x="1172365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CF4BD72D-F4C4-7DAC-96A7-9287B350B61A}"/>
                  </a:ext>
                </a:extLst>
              </p:cNvPr>
              <p:cNvCxnSpPr>
                <a:cxnSpLocks/>
              </p:cNvCxnSpPr>
              <p:nvPr userDrawn="1"/>
            </p:nvCxnSpPr>
            <p:spPr>
              <a:xfrm>
                <a:off x="12192600" y="-360002"/>
                <a:ext cx="0" cy="180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D5A9551-8E5D-F4BD-D9D0-7F5315C125EE}"/>
                  </a:ext>
                </a:extLst>
              </p:cNvPr>
              <p:cNvCxnSpPr>
                <a:cxnSpLocks/>
              </p:cNvCxnSpPr>
              <p:nvPr userDrawn="1"/>
            </p:nvCxnSpPr>
            <p:spPr>
              <a:xfrm>
                <a:off x="961328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65965519-4854-8800-3FA1-D7F2251BF360}"/>
                  </a:ext>
                </a:extLst>
              </p:cNvPr>
              <p:cNvCxnSpPr>
                <a:cxnSpLocks/>
              </p:cNvCxnSpPr>
              <p:nvPr userDrawn="1"/>
            </p:nvCxnSpPr>
            <p:spPr>
              <a:xfrm>
                <a:off x="1008225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31ADE28-5183-E26A-CFC0-B6489C34E3B1}"/>
                  </a:ext>
                </a:extLst>
              </p:cNvPr>
              <p:cNvCxnSpPr>
                <a:cxnSpLocks/>
              </p:cNvCxnSpPr>
              <p:nvPr userDrawn="1"/>
            </p:nvCxnSpPr>
            <p:spPr>
              <a:xfrm>
                <a:off x="1055122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B0245A2A-A28E-58BA-A885-082A7A8A1EEF}"/>
                  </a:ext>
                </a:extLst>
              </p:cNvPr>
              <p:cNvCxnSpPr>
                <a:cxnSpLocks/>
              </p:cNvCxnSpPr>
              <p:nvPr userDrawn="1"/>
            </p:nvCxnSpPr>
            <p:spPr>
              <a:xfrm>
                <a:off x="1102019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721F754-DA25-B8B4-A2E1-8F74DAC67C26}"/>
                  </a:ext>
                </a:extLst>
              </p:cNvPr>
              <p:cNvCxnSpPr>
                <a:cxnSpLocks/>
              </p:cNvCxnSpPr>
              <p:nvPr userDrawn="1"/>
            </p:nvCxnSpPr>
            <p:spPr>
              <a:xfrm>
                <a:off x="1148916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3795F44-5616-D9A6-35A4-96A5AEC8B787}"/>
                  </a:ext>
                </a:extLst>
              </p:cNvPr>
              <p:cNvCxnSpPr>
                <a:cxnSpLocks/>
              </p:cNvCxnSpPr>
              <p:nvPr userDrawn="1"/>
            </p:nvCxnSpPr>
            <p:spPr>
              <a:xfrm>
                <a:off x="11958135" y="-360002"/>
                <a:ext cx="0" cy="108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9" name="Picture 8" descr="A white and purple text&#10;&#10;AI-generated content may be incorrect.">
            <a:extLst>
              <a:ext uri="{FF2B5EF4-FFF2-40B4-BE49-F238E27FC236}">
                <a16:creationId xmlns:a16="http://schemas.microsoft.com/office/drawing/2014/main" id="{FD51581B-2459-2015-3788-EC04FEA83B2D}"/>
              </a:ext>
            </a:extLst>
          </p:cNvPr>
          <p:cNvPicPr>
            <a:picLocks noChangeAspect="1"/>
          </p:cNvPicPr>
          <p:nvPr/>
        </p:nvPicPr>
        <p:blipFill>
          <a:blip r:embed="rId6"/>
          <a:stretch>
            <a:fillRect/>
          </a:stretch>
        </p:blipFill>
        <p:spPr>
          <a:xfrm>
            <a:off x="5892834" y="1379618"/>
            <a:ext cx="5081286" cy="5478382"/>
          </a:xfrm>
          <a:prstGeom prst="rect">
            <a:avLst/>
          </a:prstGeom>
        </p:spPr>
      </p:pic>
      <p:pic>
        <p:nvPicPr>
          <p:cNvPr id="7" name="Picture 6" descr="A green and white sign with black text&#10;&#10;AI-generated content may be incorrect.">
            <a:extLst>
              <a:ext uri="{FF2B5EF4-FFF2-40B4-BE49-F238E27FC236}">
                <a16:creationId xmlns:a16="http://schemas.microsoft.com/office/drawing/2014/main" id="{37D9238B-0068-16AB-4FE5-D13018F67EA2}"/>
              </a:ext>
            </a:extLst>
          </p:cNvPr>
          <p:cNvPicPr>
            <a:picLocks noChangeAspect="1"/>
          </p:cNvPicPr>
          <p:nvPr/>
        </p:nvPicPr>
        <p:blipFill>
          <a:blip r:embed="rId7"/>
          <a:stretch>
            <a:fillRect/>
          </a:stretch>
        </p:blipFill>
        <p:spPr>
          <a:xfrm>
            <a:off x="2271626" y="1379617"/>
            <a:ext cx="3411687" cy="5367869"/>
          </a:xfrm>
          <a:prstGeom prst="rect">
            <a:avLst/>
          </a:prstGeom>
        </p:spPr>
      </p:pic>
    </p:spTree>
    <p:extLst>
      <p:ext uri="{BB962C8B-B14F-4D97-AF65-F5344CB8AC3E}">
        <p14:creationId xmlns:p14="http://schemas.microsoft.com/office/powerpoint/2010/main" val="2167576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AC9A-19E1-9F46-956A-552EFFD7543E}"/>
              </a:ext>
            </a:extLst>
          </p:cNvPr>
          <p:cNvSpPr>
            <a:spLocks noGrp="1"/>
          </p:cNvSpPr>
          <p:nvPr>
            <p:ph type="title"/>
            <p:custDataLst>
              <p:tags r:id="rId1"/>
            </p:custDataLst>
          </p:nvPr>
        </p:nvSpPr>
        <p:spPr>
          <a:xfrm>
            <a:off x="468000" y="584303"/>
            <a:ext cx="11255273" cy="412742"/>
          </a:xfrm>
        </p:spPr>
        <p:txBody>
          <a:bodyPr/>
          <a:lstStyle/>
          <a:p>
            <a:r>
              <a:rPr lang="fr-FR"/>
              <a:t>ÉTAPE 1 : </a:t>
            </a:r>
            <a:r>
              <a:rPr lang="fr-FR">
                <a:solidFill>
                  <a:schemeClr val="bg1"/>
                </a:solidFill>
              </a:rPr>
              <a:t>AXES PRIORITAIRES DU BUT DU GPE 2025</a:t>
            </a:r>
          </a:p>
        </p:txBody>
      </p:sp>
      <p:sp>
        <p:nvSpPr>
          <p:cNvPr id="5" name="Slide Number Placeholder 4">
            <a:extLst>
              <a:ext uri="{FF2B5EF4-FFF2-40B4-BE49-F238E27FC236}">
                <a16:creationId xmlns:a16="http://schemas.microsoft.com/office/drawing/2014/main" id="{C1A835E4-46DB-A34F-B517-7941EA71CD2E}"/>
              </a:ext>
            </a:extLst>
          </p:cNvPr>
          <p:cNvSpPr>
            <a:spLocks noGrp="1"/>
          </p:cNvSpPr>
          <p:nvPr>
            <p:ph type="sldNum" sz="quarter" idx="12"/>
            <p:custDataLst>
              <p:tags r:id="rId2"/>
            </p:custDataLst>
          </p:nvPr>
        </p:nvSpPr>
        <p:spPr/>
        <p:txBody>
          <a:bodyPr/>
          <a:lstStyle/>
          <a:p>
            <a:fld id="{119EE5AA-4A82-3F49-B3AB-06358B8BA8C5}" type="slidenum">
              <a:rPr lang="fr-FR" smtClean="0"/>
              <a:pPr/>
              <a:t>8</a:t>
            </a:fld>
            <a:endParaRPr lang="fr-FR"/>
          </a:p>
        </p:txBody>
      </p:sp>
      <p:sp>
        <p:nvSpPr>
          <p:cNvPr id="6" name="Content Placeholder 5">
            <a:extLst>
              <a:ext uri="{FF2B5EF4-FFF2-40B4-BE49-F238E27FC236}">
                <a16:creationId xmlns:a16="http://schemas.microsoft.com/office/drawing/2014/main" id="{503BE587-857E-E44B-9ED9-D3C59B575D36}"/>
              </a:ext>
            </a:extLst>
          </p:cNvPr>
          <p:cNvSpPr>
            <a:spLocks noGrp="1"/>
          </p:cNvSpPr>
          <p:nvPr>
            <p:ph idx="1"/>
            <p:custDataLst>
              <p:tags r:id="rId3"/>
            </p:custDataLst>
          </p:nvPr>
        </p:nvSpPr>
        <p:spPr>
          <a:xfrm>
            <a:off x="468369" y="1828280"/>
            <a:ext cx="11255273" cy="3237496"/>
          </a:xfrm>
        </p:spPr>
        <p:txBody>
          <a:bodyPr numCol="2" spcCol="360000">
            <a:noAutofit/>
          </a:bodyPr>
          <a:lstStyle/>
          <a:p>
            <a:pPr marL="182563" lvl="1" indent="-182563">
              <a:spcAft>
                <a:spcPts val="300"/>
              </a:spcAft>
              <a:buNone/>
            </a:pPr>
            <a:r>
              <a:rPr lang="fr-FR" b="1" dirty="0">
                <a:solidFill>
                  <a:schemeClr val="tx2"/>
                </a:solidFill>
                <a:latin typeface="Poppins SemiBold" pitchFamily="2" charset="77"/>
                <a:cs typeface="Poppins SemiBold" pitchFamily="2" charset="77"/>
              </a:rPr>
              <a:t>1</a:t>
            </a:r>
            <a:r>
              <a:rPr lang="fr-FR" b="1" dirty="0">
                <a:latin typeface="Poppins SemiBold" pitchFamily="2" charset="77"/>
                <a:cs typeface="Poppins SemiBold" pitchFamily="2" charset="77"/>
              </a:rPr>
              <a:t>	 Accès</a:t>
            </a:r>
          </a:p>
          <a:p>
            <a:pPr marL="319088" lvl="3" indent="-136525">
              <a:spcAft>
                <a:spcPts val="300"/>
              </a:spcAft>
            </a:pPr>
            <a:r>
              <a:rPr lang="fr-FR" dirty="0"/>
              <a:t>Élargir l'accès à l'éducation des enfants les plus marginalisés, y compris les réfugiés et les personnes déplacées.</a:t>
            </a:r>
          </a:p>
          <a:p>
            <a:pPr marL="182563" lvl="1" indent="-182563">
              <a:spcBef>
                <a:spcPts val="600"/>
              </a:spcBef>
              <a:spcAft>
                <a:spcPts val="300"/>
              </a:spcAft>
              <a:buNone/>
            </a:pPr>
            <a:r>
              <a:rPr lang="fr-FR" b="1" dirty="0">
                <a:solidFill>
                  <a:schemeClr val="tx2"/>
                </a:solidFill>
                <a:latin typeface="Poppins SemiBold" pitchFamily="2" charset="77"/>
                <a:cs typeface="Poppins SemiBold" pitchFamily="2" charset="77"/>
              </a:rPr>
              <a:t>2</a:t>
            </a:r>
            <a:r>
              <a:rPr lang="fr-FR" b="1" dirty="0">
                <a:latin typeface="Poppins SemiBold" pitchFamily="2" charset="77"/>
                <a:cs typeface="Poppins SemiBold" pitchFamily="2" charset="77"/>
              </a:rPr>
              <a:t>	 Apprentissage</a:t>
            </a:r>
          </a:p>
          <a:p>
            <a:pPr marL="319088" lvl="3" indent="-136525">
              <a:spcAft>
                <a:spcPts val="300"/>
              </a:spcAft>
            </a:pPr>
            <a:r>
              <a:rPr lang="fr-FR" dirty="0"/>
              <a:t>Aider les pays à améliorer les acquis scolaires à chaque étape.</a:t>
            </a:r>
          </a:p>
          <a:p>
            <a:pPr marL="182563" lvl="1" indent="-182563">
              <a:spcBef>
                <a:spcPts val="600"/>
              </a:spcBef>
              <a:spcAft>
                <a:spcPts val="300"/>
              </a:spcAft>
              <a:buNone/>
            </a:pPr>
            <a:r>
              <a:rPr lang="fr-FR" b="1" dirty="0">
                <a:solidFill>
                  <a:schemeClr val="tx2"/>
                </a:solidFill>
                <a:latin typeface="Poppins SemiBold" pitchFamily="2" charset="77"/>
                <a:cs typeface="Poppins SemiBold" pitchFamily="2" charset="77"/>
              </a:rPr>
              <a:t>3</a:t>
            </a:r>
            <a:r>
              <a:rPr lang="fr-FR" b="1" dirty="0">
                <a:latin typeface="Poppins SemiBold" pitchFamily="2" charset="77"/>
                <a:cs typeface="Poppins SemiBold" pitchFamily="2" charset="77"/>
              </a:rPr>
              <a:t>	 Égalité des genres</a:t>
            </a:r>
          </a:p>
          <a:p>
            <a:pPr marL="319088" lvl="3" indent="-136525">
              <a:spcAft>
                <a:spcPts val="300"/>
              </a:spcAft>
            </a:pPr>
            <a:r>
              <a:rPr lang="fr-FR" dirty="0"/>
              <a:t>Aider les pays à systématiquement recenser les obstacles qui touchent différemment les garçons et les filles et à y remédier, et aussi à donner la priorité à l'égalité des genres aux stades de la planification et de la mise en œuvre.</a:t>
            </a:r>
          </a:p>
          <a:p>
            <a:pPr marL="182563" lvl="1" indent="-182563">
              <a:spcBef>
                <a:spcPts val="600"/>
              </a:spcBef>
              <a:spcAft>
                <a:spcPts val="300"/>
              </a:spcAft>
              <a:buNone/>
            </a:pPr>
            <a:r>
              <a:rPr lang="fr-FR" b="1" dirty="0">
                <a:solidFill>
                  <a:schemeClr val="tx2"/>
                </a:solidFill>
                <a:latin typeface="Poppins SemiBold" pitchFamily="2" charset="77"/>
                <a:cs typeface="Poppins SemiBold" pitchFamily="2" charset="77"/>
              </a:rPr>
              <a:t>4</a:t>
            </a:r>
            <a:r>
              <a:rPr lang="fr-FR" b="1" dirty="0">
                <a:latin typeface="Poppins SemiBold" pitchFamily="2" charset="77"/>
                <a:cs typeface="Poppins SemiBold" pitchFamily="2" charset="77"/>
              </a:rPr>
              <a:t>	Inclusion</a:t>
            </a:r>
          </a:p>
          <a:p>
            <a:pPr marL="319088" lvl="3" indent="-136525">
              <a:spcAft>
                <a:spcPts val="300"/>
              </a:spcAft>
            </a:pPr>
            <a:r>
              <a:rPr lang="fr-FR" dirty="0"/>
              <a:t>Apporter un appui aux pays pour les aider à transformer les écoles de manière à ce que tous les enfants puissent apprendre dans un cadre sûr et sain, sans discrimination.</a:t>
            </a:r>
            <a:br>
              <a:rPr lang="fr-FR" dirty="0"/>
            </a:br>
            <a:endParaRPr lang="fr-FR" dirty="0"/>
          </a:p>
          <a:p>
            <a:pPr marL="182563" lvl="1" indent="-182563">
              <a:spcBef>
                <a:spcPts val="600"/>
              </a:spcBef>
              <a:spcAft>
                <a:spcPts val="300"/>
              </a:spcAft>
              <a:buNone/>
            </a:pPr>
            <a:r>
              <a:rPr lang="fr-FR" b="1" dirty="0">
                <a:solidFill>
                  <a:schemeClr val="tx2"/>
                </a:solidFill>
                <a:latin typeface="Poppins SemiBold" pitchFamily="2" charset="77"/>
                <a:cs typeface="Poppins SemiBold" pitchFamily="2" charset="77"/>
              </a:rPr>
              <a:t>5</a:t>
            </a:r>
            <a:r>
              <a:rPr lang="fr-FR" b="1" dirty="0">
                <a:latin typeface="Poppins SemiBold" pitchFamily="2" charset="77"/>
                <a:cs typeface="Poppins SemiBold" pitchFamily="2" charset="77"/>
              </a:rPr>
              <a:t>	 Éducation préscolaire</a:t>
            </a:r>
          </a:p>
          <a:p>
            <a:pPr marL="319088" lvl="3" indent="-136525">
              <a:spcAft>
                <a:spcPts val="300"/>
              </a:spcAft>
            </a:pPr>
            <a:r>
              <a:rPr lang="fr-FR" dirty="0"/>
              <a:t>Inciter les pays à veiller à ce que tous les enfants aient accès à au moins un an d'enseignement pré-primaire.</a:t>
            </a:r>
          </a:p>
          <a:p>
            <a:pPr marL="182563" lvl="1" indent="-182563">
              <a:spcBef>
                <a:spcPts val="600"/>
              </a:spcBef>
              <a:spcAft>
                <a:spcPts val="300"/>
              </a:spcAft>
              <a:buNone/>
            </a:pPr>
            <a:r>
              <a:rPr lang="fr-FR" b="1" dirty="0">
                <a:solidFill>
                  <a:schemeClr val="tx2"/>
                </a:solidFill>
                <a:latin typeface="Poppins SemiBold" pitchFamily="2" charset="77"/>
                <a:cs typeface="Poppins SemiBold" pitchFamily="2" charset="77"/>
              </a:rPr>
              <a:t>6</a:t>
            </a:r>
            <a:r>
              <a:rPr lang="fr-FR" b="1" dirty="0">
                <a:latin typeface="Poppins SemiBold" pitchFamily="2" charset="77"/>
                <a:cs typeface="Poppins SemiBold" pitchFamily="2" charset="77"/>
              </a:rPr>
              <a:t>	 Enseignement de qualité</a:t>
            </a:r>
          </a:p>
          <a:p>
            <a:pPr marL="319088" lvl="3" indent="-136525">
              <a:spcAft>
                <a:spcPts val="300"/>
              </a:spcAft>
            </a:pPr>
            <a:r>
              <a:rPr lang="fr-FR" dirty="0"/>
              <a:t>Investir dans les enseignants et un enseignement de qualité.</a:t>
            </a:r>
          </a:p>
          <a:p>
            <a:pPr marL="182563" lvl="1" indent="-182563">
              <a:spcBef>
                <a:spcPts val="600"/>
              </a:spcBef>
              <a:spcAft>
                <a:spcPts val="300"/>
              </a:spcAft>
              <a:buNone/>
            </a:pPr>
            <a:r>
              <a:rPr lang="fr-FR" b="1" dirty="0">
                <a:solidFill>
                  <a:schemeClr val="tx2"/>
                </a:solidFill>
                <a:latin typeface="Poppins SemiBold" pitchFamily="2" charset="77"/>
                <a:cs typeface="Poppins SemiBold" pitchFamily="2" charset="77"/>
              </a:rPr>
              <a:t>7</a:t>
            </a:r>
            <a:r>
              <a:rPr lang="fr-FR" b="1" dirty="0">
                <a:latin typeface="Poppins SemiBold" pitchFamily="2" charset="77"/>
                <a:cs typeface="Poppins SemiBold" pitchFamily="2" charset="77"/>
              </a:rPr>
              <a:t>	 Financement intérieur : volume, équité, efficience</a:t>
            </a:r>
          </a:p>
          <a:p>
            <a:pPr marL="319088" lvl="3" indent="-136525">
              <a:spcAft>
                <a:spcPts val="300"/>
              </a:spcAft>
            </a:pPr>
            <a:r>
              <a:rPr lang="fr-FR" dirty="0"/>
              <a:t>Évaluer les financements de l'éducation du pays par comparaison aux références convenues au plan international.</a:t>
            </a:r>
          </a:p>
          <a:p>
            <a:pPr marL="319088" lvl="3" indent="-136525">
              <a:spcAft>
                <a:spcPts val="300"/>
              </a:spcAft>
            </a:pPr>
            <a:r>
              <a:rPr lang="fr-FR" dirty="0"/>
              <a:t>Aider à renforcer les capacités de suivi de l'emploi des financements intérieurs et à améliorer la disponibilité de données. </a:t>
            </a:r>
          </a:p>
          <a:p>
            <a:pPr marL="182563" lvl="1" indent="-182563">
              <a:spcBef>
                <a:spcPts val="600"/>
              </a:spcBef>
              <a:spcAft>
                <a:spcPts val="300"/>
              </a:spcAft>
              <a:buNone/>
            </a:pPr>
            <a:r>
              <a:rPr lang="fr-FR" b="1" dirty="0">
                <a:solidFill>
                  <a:schemeClr val="tx2"/>
                </a:solidFill>
                <a:latin typeface="Poppins SemiBold" pitchFamily="2" charset="77"/>
                <a:cs typeface="Poppins SemiBold" pitchFamily="2" charset="77"/>
              </a:rPr>
              <a:t>8</a:t>
            </a:r>
            <a:r>
              <a:rPr lang="fr-FR" b="1" dirty="0">
                <a:latin typeface="Poppins SemiBold" pitchFamily="2" charset="77"/>
                <a:cs typeface="Poppins SemiBold" pitchFamily="2" charset="77"/>
              </a:rPr>
              <a:t>	 Forte capacité d'organisation</a:t>
            </a:r>
          </a:p>
          <a:p>
            <a:pPr marL="319088" lvl="3" indent="-136525">
              <a:spcAft>
                <a:spcPts val="300"/>
              </a:spcAft>
            </a:pPr>
            <a:r>
              <a:rPr lang="fr-FR" dirty="0"/>
              <a:t>Les investissements du GPE renforcent les capacités de l'État.</a:t>
            </a:r>
          </a:p>
        </p:txBody>
      </p:sp>
      <p:sp>
        <p:nvSpPr>
          <p:cNvPr id="14" name="Slide Number Placeholder 4">
            <a:extLst>
              <a:ext uri="{FF2B5EF4-FFF2-40B4-BE49-F238E27FC236}">
                <a16:creationId xmlns:a16="http://schemas.microsoft.com/office/drawing/2014/main" id="{2BEE860F-B3B2-8043-BBB6-B0BF62206A56}"/>
              </a:ext>
            </a:extLst>
          </p:cNvPr>
          <p:cNvSpPr txBox="1">
            <a:spLocks/>
          </p:cNvSpPr>
          <p:nvPr>
            <p:custDataLst>
              <p:tags r:id="rId4"/>
            </p:custDataLst>
          </p:nvPr>
        </p:nvSpPr>
        <p:spPr>
          <a:xfrm>
            <a:off x="468001" y="5289725"/>
            <a:ext cx="11472466" cy="445250"/>
          </a:xfrm>
          <a:prstGeom prst="rect">
            <a:avLst/>
          </a:prstGeom>
        </p:spPr>
        <p:txBody>
          <a:bodyPr vert="horz" wrap="square" lIns="0" tIns="0" rIns="0" bIns="0" rtlCol="0" anchor="b" anchorCtr="0">
            <a:spAutoFit/>
          </a:bodyPr>
          <a:lstStyle>
            <a:defPPr>
              <a:defRPr lang="en-US"/>
            </a:defPPr>
            <a:lvl1pPr marL="0" algn="r" defTabSz="914400" rtl="0" eaLnBrk="1" latinLnBrk="0" hangingPunct="1">
              <a:lnSpc>
                <a:spcPct val="90000"/>
              </a:lnSpc>
              <a:defRPr sz="800" b="1" i="0" kern="1200">
                <a:solidFill>
                  <a:schemeClr val="bg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600" dirty="0">
                <a:latin typeface="Poppins SemiBold" pitchFamily="2" charset="77"/>
                <a:cs typeface="Poppins SemiBold" pitchFamily="2" charset="77"/>
              </a:rPr>
              <a:t>Le GPE 2025 élargit la couverture des actions à un an d'enseignement pré-primaire et à 12 ans d'enseignement, y compris dans le second cycle du secondaire.</a:t>
            </a:r>
          </a:p>
        </p:txBody>
      </p:sp>
    </p:spTree>
    <p:extLst>
      <p:ext uri="{BB962C8B-B14F-4D97-AF65-F5344CB8AC3E}">
        <p14:creationId xmlns:p14="http://schemas.microsoft.com/office/powerpoint/2010/main" val="89413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D9B49-E3F5-6B4F-A3A5-50D230156E5C}"/>
              </a:ext>
            </a:extLst>
          </p:cNvPr>
          <p:cNvSpPr>
            <a:spLocks noGrp="1"/>
          </p:cNvSpPr>
          <p:nvPr>
            <p:ph type="title"/>
            <p:custDataLst>
              <p:tags r:id="rId1"/>
            </p:custDataLst>
          </p:nvPr>
        </p:nvSpPr>
        <p:spPr>
          <a:xfrm>
            <a:off x="468000" y="390404"/>
            <a:ext cx="11255273" cy="800540"/>
          </a:xfrm>
        </p:spPr>
        <p:txBody>
          <a:bodyPr/>
          <a:lstStyle/>
          <a:p>
            <a:r>
              <a:rPr lang="fr-FR"/>
              <a:t>PRÉSENTATION GÉNÉRALE DES MÉCANISMES DE FINANCEMENT DU GPE</a:t>
            </a:r>
            <a:endParaRPr lang="fr-FR">
              <a:solidFill>
                <a:schemeClr val="tx2"/>
              </a:solidFill>
            </a:endParaRPr>
          </a:p>
        </p:txBody>
      </p:sp>
      <p:graphicFrame>
        <p:nvGraphicFramePr>
          <p:cNvPr id="95" name="Table 95">
            <a:extLst>
              <a:ext uri="{FF2B5EF4-FFF2-40B4-BE49-F238E27FC236}">
                <a16:creationId xmlns:a16="http://schemas.microsoft.com/office/drawing/2014/main" id="{D529A464-4710-FA47-AD2C-B6C0BA36C1B7}"/>
              </a:ext>
            </a:extLst>
          </p:cNvPr>
          <p:cNvGraphicFramePr>
            <a:graphicFrameLocks noGrp="1"/>
          </p:cNvGraphicFramePr>
          <p:nvPr>
            <p:ph idx="1"/>
            <p:custDataLst>
              <p:tags r:id="rId2"/>
            </p:custDataLst>
            <p:extLst>
              <p:ext uri="{D42A27DB-BD31-4B8C-83A1-F6EECF244321}">
                <p14:modId xmlns:p14="http://schemas.microsoft.com/office/powerpoint/2010/main" val="1438171429"/>
              </p:ext>
            </p:extLst>
          </p:nvPr>
        </p:nvGraphicFramePr>
        <p:xfrm>
          <a:off x="1828333" y="1746171"/>
          <a:ext cx="9355309" cy="4212600"/>
        </p:xfrm>
        <a:graphic>
          <a:graphicData uri="http://schemas.openxmlformats.org/drawingml/2006/table">
            <a:tbl>
              <a:tblPr firstRow="1" bandRow="1">
                <a:tableStyleId>{5C22544A-7EE6-4342-B048-85BDC9FD1C3A}</a:tableStyleId>
              </a:tblPr>
              <a:tblGrid>
                <a:gridCol w="3947067">
                  <a:extLst>
                    <a:ext uri="{9D8B030D-6E8A-4147-A177-3AD203B41FA5}">
                      <a16:colId xmlns:a16="http://schemas.microsoft.com/office/drawing/2014/main" val="3634057912"/>
                    </a:ext>
                  </a:extLst>
                </a:gridCol>
                <a:gridCol w="246692">
                  <a:extLst>
                    <a:ext uri="{9D8B030D-6E8A-4147-A177-3AD203B41FA5}">
                      <a16:colId xmlns:a16="http://schemas.microsoft.com/office/drawing/2014/main" val="3473707585"/>
                    </a:ext>
                  </a:extLst>
                </a:gridCol>
                <a:gridCol w="5161550">
                  <a:extLst>
                    <a:ext uri="{9D8B030D-6E8A-4147-A177-3AD203B41FA5}">
                      <a16:colId xmlns:a16="http://schemas.microsoft.com/office/drawing/2014/main" val="785841578"/>
                    </a:ext>
                  </a:extLst>
                </a:gridCol>
              </a:tblGrid>
              <a:tr h="230074">
                <a:tc>
                  <a:txBody>
                    <a:bodyPr/>
                    <a:lstStyle/>
                    <a:p>
                      <a:pPr algn="l"/>
                      <a:r>
                        <a:rPr lang="fr-FR" sz="1800" b="1" i="0" noProof="0">
                          <a:solidFill>
                            <a:schemeClr val="tx2"/>
                          </a:solidFill>
                          <a:latin typeface="Poppins SemiBold" pitchFamily="2" charset="77"/>
                          <a:cs typeface="Poppins SemiBold" pitchFamily="2" charset="77"/>
                        </a:rPr>
                        <a:t>Mécanisme de financement</a:t>
                      </a:r>
                    </a:p>
                  </a:txBody>
                  <a:tcPr marL="0" marR="0" marT="0" marB="72000">
                    <a:lnL w="12700" cmpd="sng">
                      <a:noFill/>
                    </a:lnL>
                    <a:lnR w="12700" cmpd="sng">
                      <a:noFill/>
                    </a:lnR>
                    <a:lnT w="12700" cmpd="sng">
                      <a:noFill/>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1800" b="1" i="0" noProof="0">
                        <a:solidFill>
                          <a:schemeClr val="tx2"/>
                        </a:solidFill>
                        <a:latin typeface="Poppins SemiBold" pitchFamily="2" charset="77"/>
                        <a:cs typeface="Poppins SemiBold" pitchFamily="2" charset="77"/>
                      </a:endParaRPr>
                    </a:p>
                  </a:txBody>
                  <a:tcPr marL="0" marR="0" marT="0" marB="7200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800" b="1" i="0" noProof="0">
                          <a:solidFill>
                            <a:schemeClr val="tx2"/>
                          </a:solidFill>
                          <a:latin typeface="Poppins SemiBold" pitchFamily="2" charset="77"/>
                          <a:cs typeface="Poppins SemiBold" pitchFamily="2" charset="77"/>
                        </a:rPr>
                        <a:t>Adaptations et éligibilité</a:t>
                      </a:r>
                    </a:p>
                  </a:txBody>
                  <a:tcPr marL="0" marR="0" marT="0" marB="72000">
                    <a:lnL w="12700" cmpd="sng">
                      <a:noFill/>
                    </a:lnL>
                    <a:lnR w="12700" cmpd="sng">
                      <a:noFill/>
                    </a:lnR>
                    <a:lnT w="12700" cmpd="sng">
                      <a:noFill/>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4785240"/>
                  </a:ext>
                </a:extLst>
              </a:tr>
              <a:tr h="374784">
                <a:tc>
                  <a:txBody>
                    <a:bodyPr/>
                    <a:lstStyle/>
                    <a:p>
                      <a:pPr algn="l">
                        <a:spcAft>
                          <a:spcPts val="300"/>
                        </a:spcAft>
                      </a:pPr>
                      <a:r>
                        <a:rPr lang="fr-FR" sz="1200" b="1" i="0" noProof="0">
                          <a:solidFill>
                            <a:schemeClr val="bg2"/>
                          </a:solidFill>
                          <a:latin typeface="Poppins"/>
                          <a:cs typeface="Poppins" pitchFamily="2" charset="77"/>
                        </a:rPr>
                        <a:t>Financement pour le renforcement des capacités du système (antérieurement appelé financement pour le développement du plan sectoriel de l'éducation</a:t>
                      </a:r>
                      <a:r>
                        <a:rPr lang="fr-FR" sz="1200" b="1" i="0" kern="1200" noProof="0">
                          <a:solidFill>
                            <a:schemeClr val="bg2"/>
                          </a:solidFill>
                          <a:effectLst/>
                          <a:latin typeface="Poppins"/>
                          <a:ea typeface="+mn-ea"/>
                          <a:cs typeface="+mn-cs"/>
                        </a:rPr>
                        <a:t>)</a:t>
                      </a:r>
                      <a:endParaRPr lang="fr-FR" sz="1200" b="1" i="0" noProof="0">
                        <a:solidFill>
                          <a:schemeClr val="bg2"/>
                        </a:solidFill>
                        <a:latin typeface="Poppins"/>
                        <a:cs typeface="Poppins" pitchFamily="2" charset="77"/>
                      </a:endParaRPr>
                    </a:p>
                  </a:txBody>
                  <a:tcPr marL="0" marR="0" marT="108000" marB="108000" anchor="ctr">
                    <a:lnL w="12700" cmpd="sng">
                      <a:noFill/>
                    </a:lnL>
                    <a:lnR w="12700" cmpd="sng">
                      <a:noFill/>
                    </a:lnR>
                    <a:lnT w="381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lgn="l">
                        <a:spcAft>
                          <a:spcPts val="300"/>
                        </a:spcAft>
                        <a:buClr>
                          <a:schemeClr val="bg2"/>
                        </a:buClr>
                        <a:buFont typeface="Arial" panose="020B0604020202020204" pitchFamily="34" charset="0"/>
                        <a:buChar char="•"/>
                        <a:tabLst/>
                      </a:pPr>
                      <a:endParaRPr lang="fr-FR" sz="1100" b="0" i="0" noProof="0">
                        <a:solidFill>
                          <a:schemeClr val="bg2"/>
                        </a:solidFill>
                        <a:latin typeface="Poppins" pitchFamily="2" charset="77"/>
                        <a:cs typeface="Poppins" pitchFamily="2" charset="77"/>
                      </a:endParaRPr>
                    </a:p>
                  </a:txBody>
                  <a:tcPr marL="0" marR="0" marT="108000" marB="10800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3350" indent="-133350" algn="l">
                        <a:spcAft>
                          <a:spcPts val="300"/>
                        </a:spcAft>
                        <a:buClr>
                          <a:schemeClr val="bg2"/>
                        </a:buClr>
                        <a:buFont typeface="Arial" panose="020B0604020202020204" pitchFamily="34" charset="0"/>
                        <a:buChar char="•"/>
                        <a:tabLst/>
                      </a:pPr>
                      <a:r>
                        <a:rPr lang="fr-FR" sz="1100" b="0" i="0" kern="1200" noProof="0" dirty="0">
                          <a:solidFill>
                            <a:schemeClr val="bg2"/>
                          </a:solidFill>
                          <a:latin typeface="Poppins" pitchFamily="2" charset="77"/>
                          <a:ea typeface="+mn-ea"/>
                          <a:cs typeface="Poppins" pitchFamily="2" charset="77"/>
                        </a:rPr>
                        <a:t>Soutient l'analyse, une planification prenant en compte l'égalité des genres, l'établissement de données et les capacités à long terme du système pour la planification, la mise en œuvre et le suivi du secteur</a:t>
                      </a:r>
                    </a:p>
                    <a:p>
                      <a:pPr marL="133350" indent="-133350" algn="l">
                        <a:spcAft>
                          <a:spcPts val="300"/>
                        </a:spcAft>
                        <a:buClr>
                          <a:schemeClr val="bg2"/>
                        </a:buClr>
                        <a:buFont typeface="Arial" panose="020B0604020202020204" pitchFamily="34" charset="0"/>
                        <a:buChar char="•"/>
                        <a:tabLst/>
                      </a:pPr>
                      <a:r>
                        <a:rPr lang="fr-FR" sz="1100" b="0" i="0" kern="1200" noProof="0" dirty="0">
                          <a:solidFill>
                            <a:schemeClr val="bg2"/>
                          </a:solidFill>
                          <a:latin typeface="Poppins" pitchFamily="2" charset="77"/>
                          <a:ea typeface="+mn-ea"/>
                          <a:cs typeface="Poppins" pitchFamily="2" charset="77"/>
                        </a:rPr>
                        <a:t>Disponible tout au long du cycle des politiques publiques</a:t>
                      </a:r>
                    </a:p>
                    <a:p>
                      <a:pPr marL="133350" indent="-133350" algn="l">
                        <a:spcAft>
                          <a:spcPts val="300"/>
                        </a:spcAft>
                        <a:buClr>
                          <a:schemeClr val="bg2"/>
                        </a:buClr>
                        <a:buFont typeface="Arial" panose="020B0604020202020204" pitchFamily="34" charset="0"/>
                        <a:buChar char="•"/>
                        <a:tabLst/>
                      </a:pPr>
                      <a:r>
                        <a:rPr lang="fr-FR" sz="1100" b="0" i="0" noProof="0" dirty="0">
                          <a:solidFill>
                            <a:schemeClr val="bg2"/>
                          </a:solidFill>
                          <a:latin typeface="Poppins" pitchFamily="2" charset="77"/>
                          <a:cs typeface="Poppins" pitchFamily="2" charset="77"/>
                        </a:rPr>
                        <a:t>Plus important (1-5 millions d'USD), de plus vaste portée, plus souple</a:t>
                      </a:r>
                    </a:p>
                    <a:p>
                      <a:pPr marL="133350" indent="-133350" algn="l">
                        <a:spcAft>
                          <a:spcPts val="300"/>
                        </a:spcAft>
                        <a:buClr>
                          <a:schemeClr val="bg2"/>
                        </a:buClr>
                        <a:buFont typeface="Arial" panose="020B0604020202020204" pitchFamily="34" charset="0"/>
                        <a:buChar char="•"/>
                        <a:tabLst/>
                      </a:pPr>
                      <a:r>
                        <a:rPr lang="fr-FR" sz="1100" b="0" i="0" noProof="0" dirty="0">
                          <a:solidFill>
                            <a:schemeClr val="bg2"/>
                          </a:solidFill>
                          <a:latin typeface="Poppins" pitchFamily="2" charset="77"/>
                          <a:cs typeface="Poppins" pitchFamily="2" charset="77"/>
                        </a:rPr>
                        <a:t>Tous les pays partenaires du GPE sont éligibles</a:t>
                      </a:r>
                    </a:p>
                  </a:txBody>
                  <a:tcPr marL="0" marR="0" marT="108000" marB="108000" anchor="ctr">
                    <a:lnL w="12700" cmpd="sng">
                      <a:noFill/>
                    </a:lnL>
                    <a:lnR w="12700" cmpd="sng">
                      <a:noFill/>
                    </a:lnR>
                    <a:lnT w="381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0525517"/>
                  </a:ext>
                </a:extLst>
              </a:tr>
              <a:tr h="720683">
                <a:tc>
                  <a:txBody>
                    <a:bodyPr/>
                    <a:lstStyle/>
                    <a:p>
                      <a:pPr algn="l">
                        <a:spcAft>
                          <a:spcPts val="300"/>
                        </a:spcAft>
                      </a:pPr>
                      <a:r>
                        <a:rPr lang="fr-FR" sz="1200" b="1" i="0" noProof="0">
                          <a:solidFill>
                            <a:schemeClr val="bg2"/>
                          </a:solidFill>
                          <a:latin typeface="Poppins" pitchFamily="2" charset="77"/>
                          <a:cs typeface="Poppins" pitchFamily="2" charset="77"/>
                        </a:rPr>
                        <a:t>Financement pour la transformation du système (antérieurement appelé financement pour la mise en œuvre du programme sectoriel de l'éducation) </a:t>
                      </a:r>
                      <a:endParaRPr lang="fr-FR" sz="1200" b="1" i="0" noProof="0">
                        <a:solidFill>
                          <a:srgbClr val="FF0000"/>
                        </a:solidFill>
                        <a:latin typeface="Poppins" pitchFamily="2" charset="77"/>
                        <a:cs typeface="Poppins" pitchFamily="2" charset="77"/>
                      </a:endParaRPr>
                    </a:p>
                  </a:txBody>
                  <a:tcPr marL="0" marR="0" marT="108000" marB="10800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lgn="l">
                        <a:spcAft>
                          <a:spcPts val="300"/>
                        </a:spcAft>
                        <a:buClr>
                          <a:schemeClr val="bg2"/>
                        </a:buClr>
                        <a:buFont typeface="Arial" panose="020B0604020202020204" pitchFamily="34" charset="0"/>
                        <a:buChar char="•"/>
                        <a:tabLst/>
                      </a:pPr>
                      <a:endParaRPr lang="fr-FR" sz="1100" b="0" i="0" noProof="0">
                        <a:solidFill>
                          <a:schemeClr val="bg2"/>
                        </a:solidFill>
                        <a:latin typeface="Poppins" pitchFamily="2" charset="77"/>
                        <a:cs typeface="Poppins" pitchFamily="2" charset="77"/>
                      </a:endParaRPr>
                    </a:p>
                  </a:txBody>
                  <a:tcPr marL="0" marR="0" marT="108000" marB="108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3350" indent="-133350" algn="l">
                        <a:spcAft>
                          <a:spcPts val="300"/>
                        </a:spcAft>
                        <a:buClr>
                          <a:schemeClr val="bg2"/>
                        </a:buClr>
                        <a:buFont typeface="Arial" panose="020B0604020202020204" pitchFamily="34" charset="0"/>
                        <a:buChar char="•"/>
                        <a:tabLst/>
                      </a:pPr>
                      <a:r>
                        <a:rPr lang="fr-FR" sz="1100" b="0" i="0" noProof="0" dirty="0">
                          <a:solidFill>
                            <a:schemeClr val="bg2"/>
                          </a:solidFill>
                          <a:latin typeface="Poppins" pitchFamily="2" charset="77"/>
                          <a:cs typeface="Poppins" pitchFamily="2" charset="77"/>
                        </a:rPr>
                        <a:t>Axé sur les goulets d'étranglement systémiques</a:t>
                      </a:r>
                    </a:p>
                    <a:p>
                      <a:pPr marL="133350" indent="-133350" algn="l">
                        <a:spcAft>
                          <a:spcPts val="300"/>
                        </a:spcAft>
                        <a:buClr>
                          <a:schemeClr val="bg2"/>
                        </a:buClr>
                        <a:buFont typeface="Arial" panose="020B0604020202020204" pitchFamily="34" charset="0"/>
                        <a:buChar char="•"/>
                        <a:tabLst/>
                      </a:pPr>
                      <a:r>
                        <a:rPr lang="fr-FR" sz="1100" b="0" i="0" noProof="0" dirty="0">
                          <a:solidFill>
                            <a:schemeClr val="bg2"/>
                          </a:solidFill>
                          <a:latin typeface="Poppins" pitchFamily="2" charset="77"/>
                          <a:cs typeface="Poppins" pitchFamily="2" charset="77"/>
                        </a:rPr>
                        <a:t>Intégration systématique de la question de l'égalité des genres</a:t>
                      </a:r>
                    </a:p>
                    <a:p>
                      <a:pPr marL="133350" indent="-133350" algn="l">
                        <a:spcAft>
                          <a:spcPts val="300"/>
                        </a:spcAft>
                        <a:buClr>
                          <a:schemeClr val="bg2"/>
                        </a:buClr>
                        <a:buFont typeface="Arial" panose="020B0604020202020204" pitchFamily="34" charset="0"/>
                        <a:buChar char="•"/>
                        <a:tabLst/>
                      </a:pPr>
                      <a:r>
                        <a:rPr lang="fr-FR" sz="1100" b="0" i="0" noProof="0" dirty="0">
                          <a:solidFill>
                            <a:schemeClr val="bg2"/>
                          </a:solidFill>
                          <a:latin typeface="Poppins" pitchFamily="2" charset="77"/>
                          <a:cs typeface="Poppins" pitchFamily="2" charset="77"/>
                        </a:rPr>
                        <a:t>Approche révisée des allocations, des prérequis et de la part variable</a:t>
                      </a:r>
                    </a:p>
                    <a:p>
                      <a:pPr marL="133350" indent="-133350" algn="l">
                        <a:spcAft>
                          <a:spcPts val="300"/>
                        </a:spcAft>
                        <a:buClr>
                          <a:schemeClr val="bg2"/>
                        </a:buClr>
                        <a:buFont typeface="Arial" panose="020B0604020202020204" pitchFamily="34" charset="0"/>
                        <a:buChar char="•"/>
                        <a:tabLst/>
                      </a:pPr>
                      <a:r>
                        <a:rPr lang="fr-FR" sz="1100" b="0" i="0" noProof="0" dirty="0">
                          <a:solidFill>
                            <a:schemeClr val="bg2"/>
                          </a:solidFill>
                          <a:latin typeface="Poppins" pitchFamily="2" charset="77"/>
                          <a:cs typeface="Poppins" pitchFamily="2" charset="77"/>
                        </a:rPr>
                        <a:t>Tous les PFR, PEIDSL, PRITI vulnérables (sur la base d'une formule de financement) sont éligibles</a:t>
                      </a:r>
                    </a:p>
                  </a:txBody>
                  <a:tcPr marL="0" marR="0" marT="108000" marB="10800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129241"/>
                  </a:ext>
                </a:extLst>
              </a:tr>
              <a:tr h="0">
                <a:tc>
                  <a:txBody>
                    <a:bodyPr/>
                    <a:lstStyle/>
                    <a:p>
                      <a:pPr algn="l">
                        <a:spcAft>
                          <a:spcPts val="300"/>
                        </a:spcAft>
                      </a:pPr>
                      <a:r>
                        <a:rPr lang="fr-FR" sz="1200" b="1" i="0" noProof="0">
                          <a:solidFill>
                            <a:schemeClr val="bg2"/>
                          </a:solidFill>
                          <a:latin typeface="Poppins" pitchFamily="2" charset="77"/>
                          <a:cs typeface="Poppins" pitchFamily="2" charset="77"/>
                        </a:rPr>
                        <a:t>Accélérateur de l'éducation des filles</a:t>
                      </a:r>
                    </a:p>
                  </a:txBody>
                  <a:tcPr marL="0" marR="0" marT="108000" marB="10800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lgn="l">
                        <a:spcAft>
                          <a:spcPts val="300"/>
                        </a:spcAft>
                        <a:buClr>
                          <a:schemeClr val="bg2"/>
                        </a:buClr>
                        <a:buFont typeface="Arial" panose="020B0604020202020204" pitchFamily="34" charset="0"/>
                        <a:buChar char="•"/>
                        <a:tabLst/>
                      </a:pPr>
                      <a:endParaRPr lang="fr-FR" sz="1100" b="0" i="0" noProof="0">
                        <a:solidFill>
                          <a:schemeClr val="bg2"/>
                        </a:solidFill>
                        <a:latin typeface="Poppins" pitchFamily="2" charset="77"/>
                        <a:cs typeface="Poppins" pitchFamily="2" charset="77"/>
                      </a:endParaRPr>
                    </a:p>
                  </a:txBody>
                  <a:tcPr marL="0" marR="0" marT="108000" marB="108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3350" indent="-133350" algn="l">
                        <a:spcAft>
                          <a:spcPts val="300"/>
                        </a:spcAft>
                        <a:buClr>
                          <a:schemeClr val="bg2"/>
                        </a:buClr>
                        <a:buFont typeface="Arial" panose="020B0604020202020204" pitchFamily="34" charset="0"/>
                        <a:buChar char="•"/>
                        <a:tabLst/>
                      </a:pPr>
                      <a:r>
                        <a:rPr lang="fr-FR" sz="1100" b="0" i="0" noProof="0" dirty="0">
                          <a:solidFill>
                            <a:schemeClr val="bg2"/>
                          </a:solidFill>
                          <a:latin typeface="Poppins" pitchFamily="2" charset="77"/>
                          <a:cs typeface="Poppins" pitchFamily="2" charset="77"/>
                        </a:rPr>
                        <a:t>Bénéficie aux pays partenaires du GPE éligibles</a:t>
                      </a:r>
                    </a:p>
                  </a:txBody>
                  <a:tcPr marL="0" marR="0" marT="108000" marB="10800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066245"/>
                  </a:ext>
                </a:extLst>
              </a:tr>
              <a:tr h="374784">
                <a:tc>
                  <a:txBody>
                    <a:bodyPr/>
                    <a:lstStyle/>
                    <a:p>
                      <a:pPr algn="l">
                        <a:spcAft>
                          <a:spcPts val="300"/>
                        </a:spcAft>
                      </a:pPr>
                      <a:r>
                        <a:rPr lang="fr-FR" sz="1200" b="1" i="0" noProof="0">
                          <a:solidFill>
                            <a:schemeClr val="bg2"/>
                          </a:solidFill>
                          <a:latin typeface="Poppins" pitchFamily="2" charset="77"/>
                          <a:cs typeface="Poppins" pitchFamily="2" charset="77"/>
                        </a:rPr>
                        <a:t>Multiplicateur</a:t>
                      </a:r>
                    </a:p>
                  </a:txBody>
                  <a:tcPr marL="0" marR="0" marT="108000" marB="10800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lgn="l">
                        <a:spcAft>
                          <a:spcPts val="300"/>
                        </a:spcAft>
                        <a:buClr>
                          <a:schemeClr val="bg2"/>
                        </a:buClr>
                        <a:buFont typeface="Arial" panose="020B0604020202020204" pitchFamily="34" charset="0"/>
                        <a:buChar char="•"/>
                        <a:tabLst/>
                      </a:pPr>
                      <a:endParaRPr lang="fr-FR" sz="1100" b="0" i="0" noProof="0">
                        <a:solidFill>
                          <a:schemeClr val="bg2"/>
                        </a:solidFill>
                        <a:latin typeface="Poppins" pitchFamily="2" charset="77"/>
                        <a:cs typeface="Poppins" pitchFamily="2" charset="77"/>
                      </a:endParaRPr>
                    </a:p>
                  </a:txBody>
                  <a:tcPr marL="0" marR="0" marT="108000" marB="108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3350" indent="-133350" algn="l">
                        <a:spcAft>
                          <a:spcPts val="300"/>
                        </a:spcAft>
                        <a:buClr>
                          <a:schemeClr val="bg2"/>
                        </a:buClr>
                        <a:buFont typeface="Arial" panose="020B0604020202020204" pitchFamily="34" charset="0"/>
                        <a:buChar char="•"/>
                        <a:tabLst/>
                      </a:pPr>
                      <a:r>
                        <a:rPr lang="fr-FR" sz="1100" b="0" i="0" kern="1200" noProof="0" dirty="0">
                          <a:solidFill>
                            <a:schemeClr val="bg2"/>
                          </a:solidFill>
                          <a:latin typeface="Poppins" pitchFamily="2" charset="77"/>
                          <a:ea typeface="+mn-ea"/>
                          <a:cs typeface="Poppins" pitchFamily="2" charset="77"/>
                        </a:rPr>
                        <a:t>Financement accru par des cofinancements nouveaux et supplémentaires pour le secteur</a:t>
                      </a:r>
                      <a:endParaRPr lang="fr-FR" sz="1100" b="0" i="0" noProof="0" dirty="0">
                        <a:solidFill>
                          <a:schemeClr val="bg2"/>
                        </a:solidFill>
                        <a:latin typeface="Poppins" pitchFamily="2" charset="77"/>
                        <a:cs typeface="Poppins" pitchFamily="2" charset="77"/>
                      </a:endParaRPr>
                    </a:p>
                    <a:p>
                      <a:pPr marL="133350" indent="-133350" algn="l">
                        <a:spcAft>
                          <a:spcPts val="300"/>
                        </a:spcAft>
                        <a:buClr>
                          <a:schemeClr val="bg2"/>
                        </a:buClr>
                        <a:buFont typeface="Arial" panose="020B0604020202020204" pitchFamily="34" charset="0"/>
                        <a:buChar char="•"/>
                        <a:tabLst/>
                      </a:pPr>
                      <a:r>
                        <a:rPr lang="fr-FR" sz="1100" b="0" i="0" noProof="0" dirty="0">
                          <a:solidFill>
                            <a:schemeClr val="bg2"/>
                          </a:solidFill>
                          <a:latin typeface="Poppins" pitchFamily="2" charset="77"/>
                          <a:cs typeface="Poppins" pitchFamily="2" charset="77"/>
                        </a:rPr>
                        <a:t>Ratio 3/1 ratio, ou ratio 1/1 pour les fondations/ le secteur privé</a:t>
                      </a:r>
                    </a:p>
                    <a:p>
                      <a:pPr marL="133350" indent="-133350" algn="l">
                        <a:spcAft>
                          <a:spcPts val="300"/>
                        </a:spcAft>
                        <a:buClr>
                          <a:schemeClr val="bg2"/>
                        </a:buClr>
                        <a:buFont typeface="Arial" panose="020B0604020202020204" pitchFamily="34" charset="0"/>
                        <a:buChar char="•"/>
                        <a:tabLst/>
                      </a:pPr>
                      <a:r>
                        <a:rPr lang="fr-FR" sz="1100" b="0" i="0" noProof="0" dirty="0">
                          <a:solidFill>
                            <a:schemeClr val="bg2"/>
                          </a:solidFill>
                          <a:latin typeface="Poppins" pitchFamily="2" charset="77"/>
                          <a:cs typeface="Poppins" pitchFamily="2" charset="77"/>
                        </a:rPr>
                        <a:t>Peut bénéficier à tous les pays partenaires du GPE</a:t>
                      </a:r>
                    </a:p>
                  </a:txBody>
                  <a:tcPr marL="0" marR="0" marT="108000" marB="10800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0084337"/>
                  </a:ext>
                </a:extLst>
              </a:tr>
            </a:tbl>
          </a:graphicData>
        </a:graphic>
      </p:graphicFrame>
      <p:sp>
        <p:nvSpPr>
          <p:cNvPr id="6" name="Slide Number Placeholder 5">
            <a:extLst>
              <a:ext uri="{FF2B5EF4-FFF2-40B4-BE49-F238E27FC236}">
                <a16:creationId xmlns:a16="http://schemas.microsoft.com/office/drawing/2014/main" id="{1E72C928-2BF5-8147-8742-AB8561B589DA}"/>
              </a:ext>
            </a:extLst>
          </p:cNvPr>
          <p:cNvSpPr>
            <a:spLocks noGrp="1"/>
          </p:cNvSpPr>
          <p:nvPr>
            <p:ph type="sldNum" sz="quarter" idx="12"/>
            <p:custDataLst>
              <p:tags r:id="rId3"/>
            </p:custDataLst>
          </p:nvPr>
        </p:nvSpPr>
        <p:spPr/>
        <p:txBody>
          <a:bodyPr/>
          <a:lstStyle/>
          <a:p>
            <a:fld id="{119EE5AA-4A82-3F49-B3AB-06358B8BA8C5}" type="slidenum">
              <a:rPr lang="fr-FR" smtClean="0"/>
              <a:pPr/>
              <a:t>9</a:t>
            </a:fld>
            <a:endParaRPr lang="fr-FR"/>
          </a:p>
        </p:txBody>
      </p:sp>
    </p:spTree>
    <p:extLst>
      <p:ext uri="{BB962C8B-B14F-4D97-AF65-F5344CB8AC3E}">
        <p14:creationId xmlns:p14="http://schemas.microsoft.com/office/powerpoint/2010/main" val="362888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Custom Design">
  <a:themeElements>
    <a:clrScheme name="GPE Palette">
      <a:dk1>
        <a:srgbClr val="000000"/>
      </a:dk1>
      <a:lt1>
        <a:srgbClr val="FFFFFF"/>
      </a:lt1>
      <a:dk2>
        <a:srgbClr val="43D596"/>
      </a:dk2>
      <a:lt2>
        <a:srgbClr val="062071"/>
      </a:lt2>
      <a:accent1>
        <a:srgbClr val="28A7DE"/>
      </a:accent1>
      <a:accent2>
        <a:srgbClr val="D5DC20"/>
      </a:accent2>
      <a:accent3>
        <a:srgbClr val="D8D9DC"/>
      </a:accent3>
      <a:accent4>
        <a:srgbClr val="28A7DE"/>
      </a:accent4>
      <a:accent5>
        <a:srgbClr val="D5DC20"/>
      </a:accent5>
      <a:accent6>
        <a:srgbClr val="D8D9DC"/>
      </a:accent6>
      <a:hlink>
        <a:srgbClr val="8A1C69"/>
      </a:hlink>
      <a:folHlink>
        <a:srgbClr val="43D5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110000"/>
          </a:lnSpc>
          <a:spcAft>
            <a:spcPts val="600"/>
          </a:spcAft>
          <a:defRPr sz="1100" dirty="0">
            <a:solidFill>
              <a:schemeClr val="bg2"/>
            </a:solidFill>
            <a:latin typeface="Poppins" pitchFamily="2" charset="77"/>
            <a:cs typeface="Poppins"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GPE Palette">
      <a:dk1>
        <a:srgbClr val="000000"/>
      </a:dk1>
      <a:lt1>
        <a:srgbClr val="FFFFFF"/>
      </a:lt1>
      <a:dk2>
        <a:srgbClr val="43D596"/>
      </a:dk2>
      <a:lt2>
        <a:srgbClr val="062071"/>
      </a:lt2>
      <a:accent1>
        <a:srgbClr val="28A7DE"/>
      </a:accent1>
      <a:accent2>
        <a:srgbClr val="D5DC20"/>
      </a:accent2>
      <a:accent3>
        <a:srgbClr val="D8D9DC"/>
      </a:accent3>
      <a:accent4>
        <a:srgbClr val="28A7DE"/>
      </a:accent4>
      <a:accent5>
        <a:srgbClr val="D5DC20"/>
      </a:accent5>
      <a:accent6>
        <a:srgbClr val="D8D9DC"/>
      </a:accent6>
      <a:hlink>
        <a:srgbClr val="8A1C69"/>
      </a:hlink>
      <a:folHlink>
        <a:srgbClr val="43D5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120000"/>
          </a:lnSpc>
          <a:spcAft>
            <a:spcPts val="600"/>
          </a:spcAft>
          <a:defRPr sz="1400" dirty="0">
            <a:solidFill>
              <a:schemeClr val="bg2"/>
            </a:solidFill>
            <a:latin typeface="Dubai Light" panose="020B0303030403030204" pitchFamily="34" charset="-78"/>
            <a:cs typeface="Dubai Light" panose="020B0303030403030204" pitchFamily="34" charset="-7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ront Matter">
  <a:themeElements>
    <a:clrScheme name="GPE_2020">
      <a:dk1>
        <a:sysClr val="windowText" lastClr="000000"/>
      </a:dk1>
      <a:lt1>
        <a:sysClr val="window" lastClr="FFFFFF"/>
      </a:lt1>
      <a:dk2>
        <a:srgbClr val="44546A"/>
      </a:dk2>
      <a:lt2>
        <a:srgbClr val="E7E6E6"/>
      </a:lt2>
      <a:accent1>
        <a:srgbClr val="062172"/>
      </a:accent1>
      <a:accent2>
        <a:srgbClr val="43D596"/>
      </a:accent2>
      <a:accent3>
        <a:srgbClr val="6D7AA1"/>
      </a:accent3>
      <a:accent4>
        <a:srgbClr val="CBCFDE"/>
      </a:accent4>
      <a:accent5>
        <a:srgbClr val="9EE1BF"/>
      </a:accent5>
      <a:accent6>
        <a:srgbClr val="DCF1E7"/>
      </a:accent6>
      <a:hlink>
        <a:srgbClr val="0563C1"/>
      </a:hlink>
      <a:folHlink>
        <a:srgbClr val="954F72"/>
      </a:folHlink>
    </a:clrScheme>
    <a:fontScheme name="GPE_2020">
      <a:majorFont>
        <a:latin typeface="Bebas Neue"/>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6" id="{D3485BDA-3A97-854A-A923-C7FD158338FF}" vid="{CE625298-E7A6-6A4C-B3A0-6A7734D7828B}"/>
    </a:ext>
  </a:extLst>
</a:theme>
</file>

<file path=ppt/theme/theme4.xml><?xml version="1.0" encoding="utf-8"?>
<a:theme xmlns:a="http://schemas.openxmlformats.org/drawingml/2006/main" name="1_Front Matter">
  <a:themeElements>
    <a:clrScheme name="GPE_2020">
      <a:dk1>
        <a:sysClr val="windowText" lastClr="000000"/>
      </a:dk1>
      <a:lt1>
        <a:sysClr val="window" lastClr="FFFFFF"/>
      </a:lt1>
      <a:dk2>
        <a:srgbClr val="44546A"/>
      </a:dk2>
      <a:lt2>
        <a:srgbClr val="E7E6E6"/>
      </a:lt2>
      <a:accent1>
        <a:srgbClr val="062172"/>
      </a:accent1>
      <a:accent2>
        <a:srgbClr val="43D596"/>
      </a:accent2>
      <a:accent3>
        <a:srgbClr val="6D7AA1"/>
      </a:accent3>
      <a:accent4>
        <a:srgbClr val="CBCFDE"/>
      </a:accent4>
      <a:accent5>
        <a:srgbClr val="9EE1BF"/>
      </a:accent5>
      <a:accent6>
        <a:srgbClr val="DCF1E7"/>
      </a:accent6>
      <a:hlink>
        <a:srgbClr val="0563C1"/>
      </a:hlink>
      <a:folHlink>
        <a:srgbClr val="954F72"/>
      </a:folHlink>
    </a:clrScheme>
    <a:fontScheme name="GPE_2020">
      <a:majorFont>
        <a:latin typeface="Bebas Neue"/>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FF Board Slides.potx" id="{C001C99D-1A07-4558-845E-1F057E4CFDDB}" vid="{055275CF-DE50-4E01-90AB-B07D0372253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2d5321d-b4de-435e-9ced-55ef4627bbaf">
      <UserInfo>
        <DisplayName>Manuela Mbaiokoum</DisplayName>
        <AccountId>156</AccountId>
        <AccountType/>
      </UserInfo>
      <UserInfo>
        <DisplayName>Kareen Nzakimuena</DisplayName>
        <AccountId>23</AccountId>
        <AccountType/>
      </UserInfo>
      <UserInfo>
        <DisplayName>Morgan Hanadi Strecker</DisplayName>
        <AccountId>208</AccountId>
        <AccountType/>
      </UserInfo>
      <UserInfo>
        <DisplayName>Susan Wakabayashi</DisplayName>
        <AccountId>14</AccountId>
        <AccountType/>
      </UserInfo>
      <UserInfo>
        <DisplayName>Hadi Khan</DisplayName>
        <AccountId>107</AccountId>
        <AccountType/>
      </UserInfo>
      <UserInfo>
        <DisplayName>Tianheng Li</DisplayName>
        <AccountId>113</AccountId>
        <AccountType/>
      </UserInfo>
      <UserInfo>
        <DisplayName>Krystyna Sonnenberg</DisplayName>
        <AccountId>112</AccountId>
        <AccountType/>
      </UserInfo>
    </SharedWithUsers>
    <MediaLengthInSeconds xmlns="eb1c5e21-b46b-442c-8741-b17ea6532b3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4DD7774CC1784090C6C171102B6460" ma:contentTypeVersion="12" ma:contentTypeDescription="Create a new document." ma:contentTypeScope="" ma:versionID="e31aa566c7faee5a6744a5f855650813">
  <xsd:schema xmlns:xsd="http://www.w3.org/2001/XMLSchema" xmlns:xs="http://www.w3.org/2001/XMLSchema" xmlns:p="http://schemas.microsoft.com/office/2006/metadata/properties" xmlns:ns2="eb1c5e21-b46b-442c-8741-b17ea6532b37" xmlns:ns3="32d5321d-b4de-435e-9ced-55ef4627bbaf" targetNamespace="http://schemas.microsoft.com/office/2006/metadata/properties" ma:root="true" ma:fieldsID="3e7de70a83b6b1055c60b8f253353dd8" ns2:_="" ns3:_="">
    <xsd:import namespace="eb1c5e21-b46b-442c-8741-b17ea6532b37"/>
    <xsd:import namespace="32d5321d-b4de-435e-9ced-55ef4627bba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1c5e21-b46b-442c-8741-b17ea6532b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d5321d-b4de-435e-9ced-55ef4627bb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45ADF8-0264-4A4B-9B74-185423484D02}">
  <ds:schemaRefs>
    <ds:schemaRef ds:uri="http://schemas.microsoft.com/sharepoint/v3/contenttype/forms"/>
  </ds:schemaRefs>
</ds:datastoreItem>
</file>

<file path=customXml/itemProps2.xml><?xml version="1.0" encoding="utf-8"?>
<ds:datastoreItem xmlns:ds="http://schemas.openxmlformats.org/officeDocument/2006/customXml" ds:itemID="{B357FAD0-4524-4B01-8E17-09017AD2975D}">
  <ds:schemaRefs>
    <ds:schemaRef ds:uri="http://schemas.microsoft.com/office/2006/documentManagement/types"/>
    <ds:schemaRef ds:uri="http://purl.org/dc/elements/1.1/"/>
    <ds:schemaRef ds:uri="http://schemas.microsoft.com/office/2006/metadata/properties"/>
    <ds:schemaRef ds:uri="http://purl.org/dc/dcmitype/"/>
    <ds:schemaRef ds:uri="eb1c5e21-b46b-442c-8741-b17ea6532b37"/>
    <ds:schemaRef ds:uri="http://schemas.microsoft.com/office/infopath/2007/PartnerControls"/>
    <ds:schemaRef ds:uri="http://schemas.openxmlformats.org/package/2006/metadata/core-properties"/>
    <ds:schemaRef ds:uri="32d5321d-b4de-435e-9ced-55ef4627bbaf"/>
    <ds:schemaRef ds:uri="http://www.w3.org/XML/1998/namespace"/>
    <ds:schemaRef ds:uri="http://purl.org/dc/terms/"/>
  </ds:schemaRefs>
</ds:datastoreItem>
</file>

<file path=customXml/itemProps3.xml><?xml version="1.0" encoding="utf-8"?>
<ds:datastoreItem xmlns:ds="http://schemas.openxmlformats.org/officeDocument/2006/customXml" ds:itemID="{6763ADEB-8E96-4239-B44A-F1C0EF09DD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1c5e21-b46b-442c-8741-b17ea6532b37"/>
    <ds:schemaRef ds:uri="32d5321d-b4de-435e-9ced-55ef4627bb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6737</TotalTime>
  <Words>1460</Words>
  <Application>Microsoft Office PowerPoint</Application>
  <PresentationFormat>Widescreen</PresentationFormat>
  <Paragraphs>159</Paragraphs>
  <Slides>11</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vt:i4>
      </vt:variant>
    </vt:vector>
  </HeadingPairs>
  <TitlesOfParts>
    <vt:vector size="22" baseType="lpstr">
      <vt:lpstr>Arial</vt:lpstr>
      <vt:lpstr>Bebas Neue</vt:lpstr>
      <vt:lpstr>Bebas Neue Bold</vt:lpstr>
      <vt:lpstr>Bebas Neue Regular</vt:lpstr>
      <vt:lpstr>Calibri</vt:lpstr>
      <vt:lpstr>Poppins</vt:lpstr>
      <vt:lpstr>Poppins SemiBold</vt:lpstr>
      <vt:lpstr>Custom Design</vt:lpstr>
      <vt:lpstr>1_Custom Design</vt:lpstr>
      <vt:lpstr>Front Matter</vt:lpstr>
      <vt:lpstr>1_Front Matter</vt:lpstr>
      <vt:lpstr>le rôle de la société civile dans le fonctionnement des mécanismes GPE</vt:lpstr>
      <vt:lpstr>PowerPoint Presentation</vt:lpstr>
      <vt:lpstr>structure du Groupe local des partenaires de l'éducation</vt:lpstr>
      <vt:lpstr>Principale transformation du système :  le pacte de partenariat</vt:lpstr>
      <vt:lpstr>MANIÈRE DANS LE MODÈLE DU GPE SOUTIENT LA TRANSFORMATION SYSTÉMIQUE</vt:lpstr>
      <vt:lpstr>Engagement de la société civile dans le plaidoyer pour la petite enfance </vt:lpstr>
      <vt:lpstr>Engagement de la société civile dans le plaidoyer pour la petite enfance </vt:lpstr>
      <vt:lpstr>ÉTAPE 1 : AXES PRIORITAIRES DU BUT DU GPE 2025</vt:lpstr>
      <vt:lpstr>PRÉSENTATION GÉNÉRALE DES MÉCANISMES DE FINANCEMENT DU GPE</vt:lpstr>
      <vt:lpstr>SOUTIEN ADDITIONNEL</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domino’s A NEW CHAPTER</dc:title>
  <dc:creator>oscar hernandez</dc:creator>
  <cp:lastModifiedBy>Joa Keis</cp:lastModifiedBy>
  <cp:revision>26</cp:revision>
  <cp:lastPrinted>2021-09-01T15:27:16Z</cp:lastPrinted>
  <dcterms:created xsi:type="dcterms:W3CDTF">2019-07-29T11:58:41Z</dcterms:created>
  <dcterms:modified xsi:type="dcterms:W3CDTF">2025-03-19T15:17:47Z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0x010100D34DD7774CC1784090C6C171102B6460</vt:lpwstr>
  </property>
  <property fmtid="{D5CDD505-2E9C-101B-9397-08002B2CF9AE}" pid="3" name="Order">
    <vt:lpwstr>118200.000000000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