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67" r:id="rId2"/>
    <p:sldId id="350" r:id="rId3"/>
    <p:sldId id="359" r:id="rId4"/>
    <p:sldId id="2147471413" r:id="rId5"/>
    <p:sldId id="2147471402" r:id="rId6"/>
    <p:sldId id="4243" r:id="rId7"/>
    <p:sldId id="2147471411" r:id="rId8"/>
    <p:sldId id="4244" r:id="rId9"/>
    <p:sldId id="4236" r:id="rId10"/>
    <p:sldId id="355" r:id="rId11"/>
    <p:sldId id="4242" r:id="rId12"/>
    <p:sldId id="4241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276F9E-D952-4DC9-BBDA-124788B5978C}" v="479" dt="2025-03-18T18:40:34.3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87" autoAdjust="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ttger, Nina" userId="4e64c031-7c43-4dce-86ab-fa38357790be" providerId="ADAL" clId="{AB3946C7-C526-4713-BF26-FD692371C6ED}"/>
    <pc:docChg chg="modSld">
      <pc:chgData name="Rottger, Nina" userId="4e64c031-7c43-4dce-86ab-fa38357790be" providerId="ADAL" clId="{AB3946C7-C526-4713-BF26-FD692371C6ED}" dt="2025-03-19T14:09:58.729" v="4" actId="20577"/>
      <pc:docMkLst>
        <pc:docMk/>
      </pc:docMkLst>
      <pc:sldChg chg="modSp mod">
        <pc:chgData name="Rottger, Nina" userId="4e64c031-7c43-4dce-86ab-fa38357790be" providerId="ADAL" clId="{AB3946C7-C526-4713-BF26-FD692371C6ED}" dt="2025-03-19T14:09:58.729" v="4" actId="20577"/>
        <pc:sldMkLst>
          <pc:docMk/>
          <pc:sldMk cId="3360214659" sldId="467"/>
        </pc:sldMkLst>
        <pc:spChg chg="mod">
          <ac:chgData name="Rottger, Nina" userId="4e64c031-7c43-4dce-86ab-fa38357790be" providerId="ADAL" clId="{AB3946C7-C526-4713-BF26-FD692371C6ED}" dt="2025-03-19T14:09:58.729" v="4" actId="20577"/>
          <ac:spMkLst>
            <pc:docMk/>
            <pc:sldMk cId="3360214659" sldId="467"/>
            <ac:spMk id="4" creationId="{0D6DF525-D6B8-835E-10AF-F2931A66CCC1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fif"/><Relationship Id="rId1" Type="http://schemas.openxmlformats.org/officeDocument/2006/relationships/image" Target="../media/image7.jfif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image" Target="../media/image27.jp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fif"/><Relationship Id="rId1" Type="http://schemas.openxmlformats.org/officeDocument/2006/relationships/image" Target="../media/image7.jfif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image" Target="../media/image27.jp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A4C988-C9F6-44C6-AA99-76F2EA755DC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6A6F195-BAD0-48FF-A1ED-FEA0B63FD76C}">
      <dgm:prSet/>
      <dgm:spPr/>
      <dgm:t>
        <a:bodyPr/>
        <a:lstStyle/>
        <a:p>
          <a:r>
            <a:rPr lang="fr-FR" noProof="0" dirty="0"/>
            <a:t>Mécanismes</a:t>
          </a:r>
        </a:p>
      </dgm:t>
    </dgm:pt>
    <dgm:pt modelId="{C2EEC46D-19FF-4E77-8B70-B2B9C0E608DC}" type="parTrans" cxnId="{0CB6A057-46AA-4CF1-BB32-78A8B78EC5D5}">
      <dgm:prSet/>
      <dgm:spPr/>
      <dgm:t>
        <a:bodyPr/>
        <a:lstStyle/>
        <a:p>
          <a:endParaRPr lang="fr-FR" noProof="0" dirty="0"/>
        </a:p>
      </dgm:t>
    </dgm:pt>
    <dgm:pt modelId="{86B5FBC5-458B-43AC-AEE8-93EFD8F6C511}" type="sibTrans" cxnId="{0CB6A057-46AA-4CF1-BB32-78A8B78EC5D5}">
      <dgm:prSet/>
      <dgm:spPr/>
      <dgm:t>
        <a:bodyPr/>
        <a:lstStyle/>
        <a:p>
          <a:endParaRPr lang="fr-FR" noProof="0" dirty="0"/>
        </a:p>
      </dgm:t>
    </dgm:pt>
    <dgm:pt modelId="{01C96689-5918-4C2F-8A82-42BC7B170E7F}">
      <dgm:prSet/>
      <dgm:spPr/>
      <dgm:t>
        <a:bodyPr/>
        <a:lstStyle/>
        <a:p>
          <a:r>
            <a:rPr lang="fr-FR" noProof="0" dirty="0"/>
            <a:t>Cadres internationaux, régionaux et nationaux</a:t>
          </a:r>
        </a:p>
      </dgm:t>
    </dgm:pt>
    <dgm:pt modelId="{8B1374CF-D816-44DA-9CDD-DBA29276687F}" type="parTrans" cxnId="{F675EC9B-A975-45CC-A09A-D3FEF7645B37}">
      <dgm:prSet/>
      <dgm:spPr/>
      <dgm:t>
        <a:bodyPr/>
        <a:lstStyle/>
        <a:p>
          <a:endParaRPr lang="fr-FR" noProof="0" dirty="0"/>
        </a:p>
      </dgm:t>
    </dgm:pt>
    <dgm:pt modelId="{17942429-D46A-4A94-9B0C-406622CBF2F8}" type="sibTrans" cxnId="{F675EC9B-A975-45CC-A09A-D3FEF7645B37}">
      <dgm:prSet/>
      <dgm:spPr/>
      <dgm:t>
        <a:bodyPr/>
        <a:lstStyle/>
        <a:p>
          <a:endParaRPr lang="fr-FR" noProof="0" dirty="0"/>
        </a:p>
      </dgm:t>
    </dgm:pt>
    <dgm:pt modelId="{BEFF2D31-7D94-4A0D-B5D8-FA3BE91C5575}">
      <dgm:prSet/>
      <dgm:spPr/>
      <dgm:t>
        <a:bodyPr/>
        <a:lstStyle/>
        <a:p>
          <a:r>
            <a:rPr lang="fr-FR" noProof="0" dirty="0"/>
            <a:t>Rôle </a:t>
          </a:r>
        </a:p>
      </dgm:t>
    </dgm:pt>
    <dgm:pt modelId="{6ED6405A-3BEC-4EB3-B62E-B9CE9E195D67}" type="parTrans" cxnId="{56C9923E-D6FE-4580-89E1-9238F91258F1}">
      <dgm:prSet/>
      <dgm:spPr/>
      <dgm:t>
        <a:bodyPr/>
        <a:lstStyle/>
        <a:p>
          <a:endParaRPr lang="fr-FR" noProof="0" dirty="0"/>
        </a:p>
      </dgm:t>
    </dgm:pt>
    <dgm:pt modelId="{4D61AB38-8C8A-4141-9EE1-DA1D63AC00E3}" type="sibTrans" cxnId="{56C9923E-D6FE-4580-89E1-9238F91258F1}">
      <dgm:prSet/>
      <dgm:spPr/>
      <dgm:t>
        <a:bodyPr/>
        <a:lstStyle/>
        <a:p>
          <a:endParaRPr lang="fr-FR" noProof="0" dirty="0"/>
        </a:p>
      </dgm:t>
    </dgm:pt>
    <dgm:pt modelId="{E5EC7B9D-88BD-4CD5-8FD7-FDD4E55971AE}" type="pres">
      <dgm:prSet presAssocID="{CBA4C988-C9F6-44C6-AA99-76F2EA755DC2}" presName="linearFlow" presStyleCnt="0">
        <dgm:presLayoutVars>
          <dgm:dir/>
          <dgm:resizeHandles val="exact"/>
        </dgm:presLayoutVars>
      </dgm:prSet>
      <dgm:spPr/>
    </dgm:pt>
    <dgm:pt modelId="{0D11DEC5-56B4-4436-98F9-DA9A6B13DB68}" type="pres">
      <dgm:prSet presAssocID="{F6A6F195-BAD0-48FF-A1ED-FEA0B63FD76C}" presName="composite" presStyleCnt="0"/>
      <dgm:spPr/>
    </dgm:pt>
    <dgm:pt modelId="{C9D93433-3957-41A6-9C6A-735212F26978}" type="pres">
      <dgm:prSet presAssocID="{F6A6F195-BAD0-48FF-A1ED-FEA0B63FD76C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</dgm:spPr>
    </dgm:pt>
    <dgm:pt modelId="{5DB67254-A159-473F-B2E5-B05E214F39AB}" type="pres">
      <dgm:prSet presAssocID="{F6A6F195-BAD0-48FF-A1ED-FEA0B63FD76C}" presName="txShp" presStyleLbl="node1" presStyleIdx="0" presStyleCnt="3">
        <dgm:presLayoutVars>
          <dgm:bulletEnabled val="1"/>
        </dgm:presLayoutVars>
      </dgm:prSet>
      <dgm:spPr/>
    </dgm:pt>
    <dgm:pt modelId="{029099A0-B72F-49A4-933C-649175A252D5}" type="pres">
      <dgm:prSet presAssocID="{86B5FBC5-458B-43AC-AEE8-93EFD8F6C511}" presName="spacing" presStyleCnt="0"/>
      <dgm:spPr/>
    </dgm:pt>
    <dgm:pt modelId="{39494A24-820F-4D74-8CD8-D26F5E127BEA}" type="pres">
      <dgm:prSet presAssocID="{01C96689-5918-4C2F-8A82-42BC7B170E7F}" presName="composite" presStyleCnt="0"/>
      <dgm:spPr/>
    </dgm:pt>
    <dgm:pt modelId="{DB04D369-5A1F-4456-835B-CD3B4144C6CD}" type="pres">
      <dgm:prSet presAssocID="{01C96689-5918-4C2F-8A82-42BC7B170E7F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8E92E98C-027D-4276-81A5-17882C7B0B41}" type="pres">
      <dgm:prSet presAssocID="{01C96689-5918-4C2F-8A82-42BC7B170E7F}" presName="txShp" presStyleLbl="node1" presStyleIdx="1" presStyleCnt="3">
        <dgm:presLayoutVars>
          <dgm:bulletEnabled val="1"/>
        </dgm:presLayoutVars>
      </dgm:prSet>
      <dgm:spPr/>
    </dgm:pt>
    <dgm:pt modelId="{11FDBF1A-0871-46B8-9C77-920E457A02DF}" type="pres">
      <dgm:prSet presAssocID="{17942429-D46A-4A94-9B0C-406622CBF2F8}" presName="spacing" presStyleCnt="0"/>
      <dgm:spPr/>
    </dgm:pt>
    <dgm:pt modelId="{4E37F6E2-9DA1-4630-94AB-D4CDD15A1D25}" type="pres">
      <dgm:prSet presAssocID="{BEFF2D31-7D94-4A0D-B5D8-FA3BE91C5575}" presName="composite" presStyleCnt="0"/>
      <dgm:spPr/>
    </dgm:pt>
    <dgm:pt modelId="{48C3F4C2-DF36-46D8-880E-8FCD0D96B6DD}" type="pres">
      <dgm:prSet presAssocID="{BEFF2D31-7D94-4A0D-B5D8-FA3BE91C5575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</dgm:pt>
    <dgm:pt modelId="{EE6D16F7-3417-4A59-8AA9-A692BEEC1890}" type="pres">
      <dgm:prSet presAssocID="{BEFF2D31-7D94-4A0D-B5D8-FA3BE91C5575}" presName="txShp" presStyleLbl="node1" presStyleIdx="2" presStyleCnt="3">
        <dgm:presLayoutVars>
          <dgm:bulletEnabled val="1"/>
        </dgm:presLayoutVars>
      </dgm:prSet>
      <dgm:spPr/>
    </dgm:pt>
  </dgm:ptLst>
  <dgm:cxnLst>
    <dgm:cxn modelId="{9137A301-8009-43A7-8439-2014C2B37B92}" type="presOf" srcId="{BEFF2D31-7D94-4A0D-B5D8-FA3BE91C5575}" destId="{EE6D16F7-3417-4A59-8AA9-A692BEEC1890}" srcOrd="0" destOrd="0" presId="urn:microsoft.com/office/officeart/2005/8/layout/vList3"/>
    <dgm:cxn modelId="{657A0C12-8BF2-44C4-869E-0150497293FC}" type="presOf" srcId="{CBA4C988-C9F6-44C6-AA99-76F2EA755DC2}" destId="{E5EC7B9D-88BD-4CD5-8FD7-FDD4E55971AE}" srcOrd="0" destOrd="0" presId="urn:microsoft.com/office/officeart/2005/8/layout/vList3"/>
    <dgm:cxn modelId="{7A575516-7435-4739-A4CF-9D2383E61997}" type="presOf" srcId="{01C96689-5918-4C2F-8A82-42BC7B170E7F}" destId="{8E92E98C-027D-4276-81A5-17882C7B0B41}" srcOrd="0" destOrd="0" presId="urn:microsoft.com/office/officeart/2005/8/layout/vList3"/>
    <dgm:cxn modelId="{56C9923E-D6FE-4580-89E1-9238F91258F1}" srcId="{CBA4C988-C9F6-44C6-AA99-76F2EA755DC2}" destId="{BEFF2D31-7D94-4A0D-B5D8-FA3BE91C5575}" srcOrd="2" destOrd="0" parTransId="{6ED6405A-3BEC-4EB3-B62E-B9CE9E195D67}" sibTransId="{4D61AB38-8C8A-4141-9EE1-DA1D63AC00E3}"/>
    <dgm:cxn modelId="{65405245-DAF4-4D53-AB1B-417EB4F1E6FB}" type="presOf" srcId="{F6A6F195-BAD0-48FF-A1ED-FEA0B63FD76C}" destId="{5DB67254-A159-473F-B2E5-B05E214F39AB}" srcOrd="0" destOrd="0" presId="urn:microsoft.com/office/officeart/2005/8/layout/vList3"/>
    <dgm:cxn modelId="{0CB6A057-46AA-4CF1-BB32-78A8B78EC5D5}" srcId="{CBA4C988-C9F6-44C6-AA99-76F2EA755DC2}" destId="{F6A6F195-BAD0-48FF-A1ED-FEA0B63FD76C}" srcOrd="0" destOrd="0" parTransId="{C2EEC46D-19FF-4E77-8B70-B2B9C0E608DC}" sibTransId="{86B5FBC5-458B-43AC-AEE8-93EFD8F6C511}"/>
    <dgm:cxn modelId="{F675EC9B-A975-45CC-A09A-D3FEF7645B37}" srcId="{CBA4C988-C9F6-44C6-AA99-76F2EA755DC2}" destId="{01C96689-5918-4C2F-8A82-42BC7B170E7F}" srcOrd="1" destOrd="0" parTransId="{8B1374CF-D816-44DA-9CDD-DBA29276687F}" sibTransId="{17942429-D46A-4A94-9B0C-406622CBF2F8}"/>
    <dgm:cxn modelId="{5437CD39-E563-443A-AE76-4FD504834BB0}" type="presParOf" srcId="{E5EC7B9D-88BD-4CD5-8FD7-FDD4E55971AE}" destId="{0D11DEC5-56B4-4436-98F9-DA9A6B13DB68}" srcOrd="0" destOrd="0" presId="urn:microsoft.com/office/officeart/2005/8/layout/vList3"/>
    <dgm:cxn modelId="{A74E21A5-0D92-4303-95A7-F3F7D142FF68}" type="presParOf" srcId="{0D11DEC5-56B4-4436-98F9-DA9A6B13DB68}" destId="{C9D93433-3957-41A6-9C6A-735212F26978}" srcOrd="0" destOrd="0" presId="urn:microsoft.com/office/officeart/2005/8/layout/vList3"/>
    <dgm:cxn modelId="{EEA5F4BF-0473-4541-BC02-5FEEA81CE74F}" type="presParOf" srcId="{0D11DEC5-56B4-4436-98F9-DA9A6B13DB68}" destId="{5DB67254-A159-473F-B2E5-B05E214F39AB}" srcOrd="1" destOrd="0" presId="urn:microsoft.com/office/officeart/2005/8/layout/vList3"/>
    <dgm:cxn modelId="{2E41294F-C5E3-46CD-8399-8FD2D6FAB69E}" type="presParOf" srcId="{E5EC7B9D-88BD-4CD5-8FD7-FDD4E55971AE}" destId="{029099A0-B72F-49A4-933C-649175A252D5}" srcOrd="1" destOrd="0" presId="urn:microsoft.com/office/officeart/2005/8/layout/vList3"/>
    <dgm:cxn modelId="{087BD250-451B-4563-8074-4B4FEC815B9C}" type="presParOf" srcId="{E5EC7B9D-88BD-4CD5-8FD7-FDD4E55971AE}" destId="{39494A24-820F-4D74-8CD8-D26F5E127BEA}" srcOrd="2" destOrd="0" presId="urn:microsoft.com/office/officeart/2005/8/layout/vList3"/>
    <dgm:cxn modelId="{F6B6400C-19A8-401A-AC16-02DB02BACF54}" type="presParOf" srcId="{39494A24-820F-4D74-8CD8-D26F5E127BEA}" destId="{DB04D369-5A1F-4456-835B-CD3B4144C6CD}" srcOrd="0" destOrd="0" presId="urn:microsoft.com/office/officeart/2005/8/layout/vList3"/>
    <dgm:cxn modelId="{D9FB26D9-04DA-4BA0-B4B5-7DA5EA228A99}" type="presParOf" srcId="{39494A24-820F-4D74-8CD8-D26F5E127BEA}" destId="{8E92E98C-027D-4276-81A5-17882C7B0B41}" srcOrd="1" destOrd="0" presId="urn:microsoft.com/office/officeart/2005/8/layout/vList3"/>
    <dgm:cxn modelId="{F85B4EAD-F01F-4B6C-9B2B-EF478B353F54}" type="presParOf" srcId="{E5EC7B9D-88BD-4CD5-8FD7-FDD4E55971AE}" destId="{11FDBF1A-0871-46B8-9C77-920E457A02DF}" srcOrd="3" destOrd="0" presId="urn:microsoft.com/office/officeart/2005/8/layout/vList3"/>
    <dgm:cxn modelId="{BD7CABED-801D-4BF4-94D3-6DA3EC0672A7}" type="presParOf" srcId="{E5EC7B9D-88BD-4CD5-8FD7-FDD4E55971AE}" destId="{4E37F6E2-9DA1-4630-94AB-D4CDD15A1D25}" srcOrd="4" destOrd="0" presId="urn:microsoft.com/office/officeart/2005/8/layout/vList3"/>
    <dgm:cxn modelId="{B28A0402-6A26-4E29-B9EF-FE2BEC24D34F}" type="presParOf" srcId="{4E37F6E2-9DA1-4630-94AB-D4CDD15A1D25}" destId="{48C3F4C2-DF36-46D8-880E-8FCD0D96B6DD}" srcOrd="0" destOrd="0" presId="urn:microsoft.com/office/officeart/2005/8/layout/vList3"/>
    <dgm:cxn modelId="{9AC5FCF1-1366-4FE0-ACCE-124AE81300C8}" type="presParOf" srcId="{4E37F6E2-9DA1-4630-94AB-D4CDD15A1D25}" destId="{EE6D16F7-3417-4A59-8AA9-A692BEEC189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844B2E-EF01-476E-994B-3F2C09C0E282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D869702-8D8B-4AF4-8AF3-D0BAB59DAA73}">
      <dgm:prSet/>
      <dgm:spPr/>
      <dgm:t>
        <a:bodyPr/>
        <a:lstStyle/>
        <a:p>
          <a:r>
            <a:rPr lang="fr-FR" b="1" dirty="0"/>
            <a:t>1️⃣ Se former pour être outillé et influent</a:t>
          </a:r>
          <a:endParaRPr lang="fr-FR" dirty="0"/>
        </a:p>
      </dgm:t>
    </dgm:pt>
    <dgm:pt modelId="{59259F10-2C81-4D2A-8C3F-C93FC2B84780}" type="parTrans" cxnId="{1F8904E3-F912-4724-9467-742082E74808}">
      <dgm:prSet/>
      <dgm:spPr/>
      <dgm:t>
        <a:bodyPr/>
        <a:lstStyle/>
        <a:p>
          <a:endParaRPr lang="fr-FR"/>
        </a:p>
      </dgm:t>
    </dgm:pt>
    <dgm:pt modelId="{5ACFEEF8-CBC4-4924-83A8-7B0C613D6AAA}" type="sibTrans" cxnId="{1F8904E3-F912-4724-9467-742082E74808}">
      <dgm:prSet/>
      <dgm:spPr/>
      <dgm:t>
        <a:bodyPr/>
        <a:lstStyle/>
        <a:p>
          <a:endParaRPr lang="fr-FR"/>
        </a:p>
      </dgm:t>
    </dgm:pt>
    <dgm:pt modelId="{E459E3FD-7CDA-4753-849A-B0CF2D9C360A}">
      <dgm:prSet/>
      <dgm:spPr/>
      <dgm:t>
        <a:bodyPr/>
        <a:lstStyle/>
        <a:p>
          <a:r>
            <a:rPr lang="fr-FR" b="0" dirty="0"/>
            <a:t>Comprendre les budgets, les financements publics et internationaux</a:t>
          </a:r>
        </a:p>
      </dgm:t>
    </dgm:pt>
    <dgm:pt modelId="{03DB02B7-9338-45BF-9614-1B9B48644408}" type="parTrans" cxnId="{3929D116-15D3-43C3-9F19-A53B0DA1F3B3}">
      <dgm:prSet/>
      <dgm:spPr/>
      <dgm:t>
        <a:bodyPr/>
        <a:lstStyle/>
        <a:p>
          <a:endParaRPr lang="fr-FR"/>
        </a:p>
      </dgm:t>
    </dgm:pt>
    <dgm:pt modelId="{AC2965C0-1FCD-4F17-8E2E-68B574A0ECC1}" type="sibTrans" cxnId="{3929D116-15D3-43C3-9F19-A53B0DA1F3B3}">
      <dgm:prSet/>
      <dgm:spPr/>
      <dgm:t>
        <a:bodyPr/>
        <a:lstStyle/>
        <a:p>
          <a:endParaRPr lang="fr-FR"/>
        </a:p>
      </dgm:t>
    </dgm:pt>
    <dgm:pt modelId="{56FE32FB-A03C-4FF5-9A06-AE47C90E7410}">
      <dgm:prSet/>
      <dgm:spPr/>
      <dgm:t>
        <a:bodyPr/>
        <a:lstStyle/>
        <a:p>
          <a:r>
            <a:rPr lang="fr-FR" b="1" dirty="0"/>
            <a:t>2️⃣ Assurer une participation active et renforcer la redevabilité</a:t>
          </a:r>
          <a:endParaRPr lang="fr-FR" dirty="0"/>
        </a:p>
      </dgm:t>
    </dgm:pt>
    <dgm:pt modelId="{D034B7C2-D68D-4A01-8D6D-1F4C2B20BC87}" type="parTrans" cxnId="{70030E75-868A-4C13-BC1E-582498B68B34}">
      <dgm:prSet/>
      <dgm:spPr/>
      <dgm:t>
        <a:bodyPr/>
        <a:lstStyle/>
        <a:p>
          <a:endParaRPr lang="fr-FR"/>
        </a:p>
      </dgm:t>
    </dgm:pt>
    <dgm:pt modelId="{5738383D-D14C-41F8-90FD-C46812FC1EBF}" type="sibTrans" cxnId="{70030E75-868A-4C13-BC1E-582498B68B34}">
      <dgm:prSet/>
      <dgm:spPr/>
      <dgm:t>
        <a:bodyPr/>
        <a:lstStyle/>
        <a:p>
          <a:endParaRPr lang="fr-FR"/>
        </a:p>
      </dgm:t>
    </dgm:pt>
    <dgm:pt modelId="{38FFF8B7-6C3D-4ECB-BBC5-7C1163531443}">
      <dgm:prSet/>
      <dgm:spPr/>
      <dgm:t>
        <a:bodyPr/>
        <a:lstStyle/>
        <a:p>
          <a:r>
            <a:rPr lang="fr-FR" b="0" dirty="0"/>
            <a:t>s’impliquer dans les processus décisionnels.</a:t>
          </a:r>
          <a:br>
            <a:rPr lang="fr-FR" b="0" dirty="0"/>
          </a:br>
          <a:endParaRPr lang="fr-FR" b="0" dirty="0"/>
        </a:p>
      </dgm:t>
    </dgm:pt>
    <dgm:pt modelId="{0BDA50FE-EC13-499F-8E44-A34347942888}" type="parTrans" cxnId="{18AC46C0-2CE3-4A21-B312-F8F01BB5B927}">
      <dgm:prSet/>
      <dgm:spPr/>
      <dgm:t>
        <a:bodyPr/>
        <a:lstStyle/>
        <a:p>
          <a:endParaRPr lang="fr-FR"/>
        </a:p>
      </dgm:t>
    </dgm:pt>
    <dgm:pt modelId="{87B21358-BFD8-4E9E-B8F8-A30D8283979C}" type="sibTrans" cxnId="{18AC46C0-2CE3-4A21-B312-F8F01BB5B927}">
      <dgm:prSet/>
      <dgm:spPr/>
      <dgm:t>
        <a:bodyPr/>
        <a:lstStyle/>
        <a:p>
          <a:endParaRPr lang="fr-FR"/>
        </a:p>
      </dgm:t>
    </dgm:pt>
    <dgm:pt modelId="{3BF82911-6D8C-487D-938C-8511CAF46BD6}">
      <dgm:prSet/>
      <dgm:spPr/>
      <dgm:t>
        <a:bodyPr/>
        <a:lstStyle/>
        <a:p>
          <a:r>
            <a:rPr lang="fr-FR" b="1"/>
            <a:t>3️⃣ Exercer un rôle d’influence et de plaidoyer pour plus d’investissements</a:t>
          </a:r>
          <a:endParaRPr lang="fr-FR"/>
        </a:p>
      </dgm:t>
    </dgm:pt>
    <dgm:pt modelId="{25DA72C0-AE2E-471C-8286-33CEB1CC7EE5}" type="parTrans" cxnId="{11248EF4-6C28-4C6F-97E6-C22A4B7531BD}">
      <dgm:prSet/>
      <dgm:spPr/>
      <dgm:t>
        <a:bodyPr/>
        <a:lstStyle/>
        <a:p>
          <a:endParaRPr lang="fr-FR"/>
        </a:p>
      </dgm:t>
    </dgm:pt>
    <dgm:pt modelId="{19FDEC15-EC12-4209-9FBD-9AC691D6688D}" type="sibTrans" cxnId="{11248EF4-6C28-4C6F-97E6-C22A4B7531BD}">
      <dgm:prSet/>
      <dgm:spPr/>
      <dgm:t>
        <a:bodyPr/>
        <a:lstStyle/>
        <a:p>
          <a:endParaRPr lang="fr-FR"/>
        </a:p>
      </dgm:t>
    </dgm:pt>
    <dgm:pt modelId="{7949FA9A-8027-4BBA-B1BC-701F8D5D5800}">
      <dgm:prSet custT="1"/>
      <dgm:spPr/>
      <dgm:t>
        <a:bodyPr/>
        <a:lstStyle/>
        <a:p>
          <a:r>
            <a:rPr lang="fr-FR" sz="1400" b="0" dirty="0"/>
            <a:t>Seulement 2% des budgets éducatifs sont alloués à la petite enfance, </a:t>
          </a:r>
          <a:r>
            <a:rPr lang="fr-FR" sz="1000" b="0" dirty="0"/>
            <a:t>alors que</a:t>
          </a:r>
          <a:endParaRPr lang="fr-FR" sz="1400" b="0" dirty="0"/>
        </a:p>
      </dgm:t>
    </dgm:pt>
    <dgm:pt modelId="{05C0DC36-CB00-4800-B50D-C069B3589C7F}" type="parTrans" cxnId="{9EBB3D7A-8F87-4F9A-9495-511AEAAE018C}">
      <dgm:prSet/>
      <dgm:spPr/>
      <dgm:t>
        <a:bodyPr/>
        <a:lstStyle/>
        <a:p>
          <a:endParaRPr lang="fr-FR"/>
        </a:p>
      </dgm:t>
    </dgm:pt>
    <dgm:pt modelId="{DBED3EE4-5305-4824-B304-15D7A3C451E4}" type="sibTrans" cxnId="{9EBB3D7A-8F87-4F9A-9495-511AEAAE018C}">
      <dgm:prSet/>
      <dgm:spPr/>
      <dgm:t>
        <a:bodyPr/>
        <a:lstStyle/>
        <a:p>
          <a:endParaRPr lang="fr-FR"/>
        </a:p>
      </dgm:t>
    </dgm:pt>
    <dgm:pt modelId="{3A925A22-4579-4154-ACFE-28E06D9C8C0F}">
      <dgm:prSet/>
      <dgm:spPr/>
      <dgm:t>
        <a:bodyPr/>
        <a:lstStyle/>
        <a:p>
          <a:r>
            <a:rPr lang="fr-FR" b="1"/>
            <a:t>4️⃣ Agir pour un changement concret et durable</a:t>
          </a:r>
          <a:endParaRPr lang="fr-FR"/>
        </a:p>
      </dgm:t>
    </dgm:pt>
    <dgm:pt modelId="{D9F470F1-8413-4541-9548-7B08E8B8BDA1}" type="parTrans" cxnId="{7F1EE552-1A1A-4724-AC06-63DB3382C350}">
      <dgm:prSet/>
      <dgm:spPr/>
      <dgm:t>
        <a:bodyPr/>
        <a:lstStyle/>
        <a:p>
          <a:endParaRPr lang="fr-FR"/>
        </a:p>
      </dgm:t>
    </dgm:pt>
    <dgm:pt modelId="{11763B3A-431C-4BA6-9291-23D6CEB85795}" type="sibTrans" cxnId="{7F1EE552-1A1A-4724-AC06-63DB3382C350}">
      <dgm:prSet/>
      <dgm:spPr/>
      <dgm:t>
        <a:bodyPr/>
        <a:lstStyle/>
        <a:p>
          <a:endParaRPr lang="fr-FR"/>
        </a:p>
      </dgm:t>
    </dgm:pt>
    <dgm:pt modelId="{1F302F3E-ACA9-466C-8831-0271B95B25CE}">
      <dgm:prSet custT="1"/>
      <dgm:spPr/>
      <dgm:t>
        <a:bodyPr/>
        <a:lstStyle/>
        <a:p>
          <a:r>
            <a:rPr lang="fr-FR" sz="1400" b="0" dirty="0"/>
            <a:t>contribuer à transformer les engagements en actions </a:t>
          </a:r>
        </a:p>
      </dgm:t>
    </dgm:pt>
    <dgm:pt modelId="{01CDC276-976D-43DF-AE41-BE8EA525AF79}" type="parTrans" cxnId="{1A21BB0D-2220-4494-8A8D-8C33D008136A}">
      <dgm:prSet/>
      <dgm:spPr/>
      <dgm:t>
        <a:bodyPr/>
        <a:lstStyle/>
        <a:p>
          <a:endParaRPr lang="fr-FR"/>
        </a:p>
      </dgm:t>
    </dgm:pt>
    <dgm:pt modelId="{137DC6C7-86DD-4640-A4AC-24FF32F67705}" type="sibTrans" cxnId="{1A21BB0D-2220-4494-8A8D-8C33D008136A}">
      <dgm:prSet/>
      <dgm:spPr/>
      <dgm:t>
        <a:bodyPr/>
        <a:lstStyle/>
        <a:p>
          <a:endParaRPr lang="fr-FR"/>
        </a:p>
      </dgm:t>
    </dgm:pt>
    <dgm:pt modelId="{91DA4B2A-E542-4661-AED6-609EC60A8EF8}">
      <dgm:prSet custT="1"/>
      <dgm:spPr/>
      <dgm:t>
        <a:bodyPr/>
        <a:lstStyle/>
        <a:p>
          <a:r>
            <a:rPr lang="fr-FR" sz="1400" b="0" dirty="0"/>
            <a:t>Travailler en partenariat avec les gouvernements et </a:t>
          </a:r>
          <a:r>
            <a:rPr lang="fr-FR" sz="1400" b="0" dirty="0" err="1"/>
            <a:t>PTFs</a:t>
          </a:r>
          <a:endParaRPr lang="fr-FR" sz="1400" b="0" dirty="0"/>
        </a:p>
      </dgm:t>
    </dgm:pt>
    <dgm:pt modelId="{61566DAD-952B-4B95-930B-8B228D2E93EC}" type="parTrans" cxnId="{B5E9E584-38AF-4A07-94CC-B6D6FA22BED1}">
      <dgm:prSet/>
      <dgm:spPr/>
      <dgm:t>
        <a:bodyPr/>
        <a:lstStyle/>
        <a:p>
          <a:endParaRPr lang="fr-FR"/>
        </a:p>
      </dgm:t>
    </dgm:pt>
    <dgm:pt modelId="{F32DA30E-72BA-45AD-B0AA-860295BB4298}" type="sibTrans" cxnId="{B5E9E584-38AF-4A07-94CC-B6D6FA22BED1}">
      <dgm:prSet/>
      <dgm:spPr/>
      <dgm:t>
        <a:bodyPr/>
        <a:lstStyle/>
        <a:p>
          <a:endParaRPr lang="fr-FR"/>
        </a:p>
      </dgm:t>
    </dgm:pt>
    <dgm:pt modelId="{E42DBFB7-1591-4EE0-A65E-740D368D6829}">
      <dgm:prSet/>
      <dgm:spPr/>
      <dgm:t>
        <a:bodyPr/>
        <a:lstStyle/>
        <a:p>
          <a:r>
            <a:rPr lang="fr-FR" b="0" dirty="0"/>
            <a:t>Être autonome et capable d’influencer avec des arguments solides.</a:t>
          </a:r>
        </a:p>
      </dgm:t>
    </dgm:pt>
    <dgm:pt modelId="{AF7D3FB0-6EFE-4FB5-9D2D-56405386B63E}" type="parTrans" cxnId="{428AD346-C176-4F8A-BD55-F0F9CD897D99}">
      <dgm:prSet/>
      <dgm:spPr/>
    </dgm:pt>
    <dgm:pt modelId="{B499740B-4FAE-4A56-82C3-AEB659883C2E}" type="sibTrans" cxnId="{428AD346-C176-4F8A-BD55-F0F9CD897D99}">
      <dgm:prSet/>
      <dgm:spPr/>
    </dgm:pt>
    <dgm:pt modelId="{DE0AE24B-CEEB-4129-9CF7-87A94D66608B}">
      <dgm:prSet/>
      <dgm:spPr/>
      <dgm:t>
        <a:bodyPr/>
        <a:lstStyle/>
        <a:p>
          <a:r>
            <a:rPr lang="fr-FR" b="0" dirty="0"/>
            <a:t>participation active, transparence</a:t>
          </a:r>
        </a:p>
      </dgm:t>
    </dgm:pt>
    <dgm:pt modelId="{8BD9CF64-A887-478B-B3B9-2214BF72B4B2}" type="parTrans" cxnId="{B7E6F451-3C91-418B-A537-BE4A8B642B7A}">
      <dgm:prSet/>
      <dgm:spPr/>
    </dgm:pt>
    <dgm:pt modelId="{CADC7E80-DFC2-4D73-98DA-F6CDEB648C42}" type="sibTrans" cxnId="{B7E6F451-3C91-418B-A537-BE4A8B642B7A}">
      <dgm:prSet/>
      <dgm:spPr/>
    </dgm:pt>
    <dgm:pt modelId="{A4F1AF87-764E-4425-B2D0-D778B4575820}">
      <dgm:prSet/>
      <dgm:spPr/>
      <dgm:t>
        <a:bodyPr/>
        <a:lstStyle/>
        <a:p>
          <a:endParaRPr lang="fr-FR" b="0" dirty="0"/>
        </a:p>
      </dgm:t>
    </dgm:pt>
    <dgm:pt modelId="{F46EA4E2-52EA-44EB-B28B-9C3CB4BCF1CA}" type="parTrans" cxnId="{BBBCC2D9-3D85-42AC-BE7F-BB1EC293F138}">
      <dgm:prSet/>
      <dgm:spPr/>
    </dgm:pt>
    <dgm:pt modelId="{C6DC3211-57E1-4B77-8236-1F648E264094}" type="sibTrans" cxnId="{BBBCC2D9-3D85-42AC-BE7F-BB1EC293F138}">
      <dgm:prSet/>
      <dgm:spPr/>
    </dgm:pt>
    <dgm:pt modelId="{9692C065-3D68-4544-8092-586ACD72E457}">
      <dgm:prSet/>
      <dgm:spPr/>
      <dgm:t>
        <a:bodyPr/>
        <a:lstStyle/>
        <a:p>
          <a:r>
            <a:rPr lang="fr-FR" sz="1400" b="0" dirty="0"/>
            <a:t>175 millions d’enfants sont exclus de l’éducation préscolaire.</a:t>
          </a:r>
          <a:br>
            <a:rPr lang="fr-FR" sz="1400" b="0" dirty="0"/>
          </a:br>
          <a:r>
            <a:rPr lang="fr-FR" sz="1400" dirty="0"/>
            <a:t>	</a:t>
          </a:r>
        </a:p>
      </dgm:t>
    </dgm:pt>
    <dgm:pt modelId="{141C93D1-870D-410E-957E-63F049D53447}" type="parTrans" cxnId="{89896084-6C9C-4599-853B-A5F2CD5A60B4}">
      <dgm:prSet/>
      <dgm:spPr/>
    </dgm:pt>
    <dgm:pt modelId="{8A6FAF0C-3658-489E-AB3C-6869F13CF195}" type="sibTrans" cxnId="{89896084-6C9C-4599-853B-A5F2CD5A60B4}">
      <dgm:prSet/>
      <dgm:spPr/>
    </dgm:pt>
    <dgm:pt modelId="{CFE317FE-AF8C-4512-986C-3D5E8799D887}">
      <dgm:prSet/>
      <dgm:spPr/>
      <dgm:t>
        <a:bodyPr/>
        <a:lstStyle/>
        <a:p>
          <a:endParaRPr lang="fr-FR" sz="1400" b="0" dirty="0"/>
        </a:p>
      </dgm:t>
    </dgm:pt>
    <dgm:pt modelId="{7F05EA56-0885-4444-906C-FF6BA1977CBE}" type="parTrans" cxnId="{CCFA6339-D31F-458E-A0FF-4A01297CF349}">
      <dgm:prSet/>
      <dgm:spPr/>
    </dgm:pt>
    <dgm:pt modelId="{A6EE44A9-7A58-4F66-A247-910B60842179}" type="sibTrans" cxnId="{CCFA6339-D31F-458E-A0FF-4A01297CF349}">
      <dgm:prSet/>
      <dgm:spPr/>
    </dgm:pt>
    <dgm:pt modelId="{DDE972DF-15C8-48AC-BBBF-F3A2321B0D7B}">
      <dgm:prSet custT="1"/>
      <dgm:spPr/>
      <dgm:t>
        <a:bodyPr/>
        <a:lstStyle/>
        <a:p>
          <a:endParaRPr lang="fr-FR" sz="1400" b="0" dirty="0"/>
        </a:p>
      </dgm:t>
    </dgm:pt>
    <dgm:pt modelId="{5C415942-A4EA-4AAF-97EF-3CE225F47B2E}" type="parTrans" cxnId="{ED110D20-D9F3-47C9-8807-BB1ED245E9E5}">
      <dgm:prSet/>
      <dgm:spPr/>
    </dgm:pt>
    <dgm:pt modelId="{15FD6965-E619-4F60-8EF4-69C6FBE512DE}" type="sibTrans" cxnId="{ED110D20-D9F3-47C9-8807-BB1ED245E9E5}">
      <dgm:prSet/>
      <dgm:spPr/>
    </dgm:pt>
    <dgm:pt modelId="{AD275A95-0640-4263-8C8A-E56CC11A83A7}" type="pres">
      <dgm:prSet presAssocID="{5E844B2E-EF01-476E-994B-3F2C09C0E282}" presName="diagram" presStyleCnt="0">
        <dgm:presLayoutVars>
          <dgm:dir/>
          <dgm:animLvl val="lvl"/>
          <dgm:resizeHandles val="exact"/>
        </dgm:presLayoutVars>
      </dgm:prSet>
      <dgm:spPr/>
    </dgm:pt>
    <dgm:pt modelId="{3AF88811-270A-4231-9732-6B1B16FA476B}" type="pres">
      <dgm:prSet presAssocID="{CD869702-8D8B-4AF4-8AF3-D0BAB59DAA73}" presName="compNode" presStyleCnt="0"/>
      <dgm:spPr/>
    </dgm:pt>
    <dgm:pt modelId="{F321ADFA-CFF9-4375-AD04-53E091794EE6}" type="pres">
      <dgm:prSet presAssocID="{CD869702-8D8B-4AF4-8AF3-D0BAB59DAA73}" presName="childRect" presStyleLbl="bgAcc1" presStyleIdx="0" presStyleCnt="4">
        <dgm:presLayoutVars>
          <dgm:bulletEnabled val="1"/>
        </dgm:presLayoutVars>
      </dgm:prSet>
      <dgm:spPr/>
    </dgm:pt>
    <dgm:pt modelId="{9BEFCADD-5ECC-4CB9-9B15-7E9A3858F2EC}" type="pres">
      <dgm:prSet presAssocID="{CD869702-8D8B-4AF4-8AF3-D0BAB59DAA7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BBC1CF9-CC02-40AF-80EC-89BA0C0005A6}" type="pres">
      <dgm:prSet presAssocID="{CD869702-8D8B-4AF4-8AF3-D0BAB59DAA73}" presName="parentRect" presStyleLbl="alignNode1" presStyleIdx="0" presStyleCnt="4"/>
      <dgm:spPr/>
    </dgm:pt>
    <dgm:pt modelId="{8A9609D5-D722-4D2D-8C2E-9B886E1C35E1}" type="pres">
      <dgm:prSet presAssocID="{CD869702-8D8B-4AF4-8AF3-D0BAB59DAA73}" presName="adorn" presStyleLbl="fgAccFollow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cturer outline"/>
        </a:ext>
      </dgm:extLst>
    </dgm:pt>
    <dgm:pt modelId="{311DD0B8-17A5-44E0-B209-C08DEA7A5679}" type="pres">
      <dgm:prSet presAssocID="{5ACFEEF8-CBC4-4924-83A8-7B0C613D6AAA}" presName="sibTrans" presStyleLbl="sibTrans2D1" presStyleIdx="0" presStyleCnt="0"/>
      <dgm:spPr/>
    </dgm:pt>
    <dgm:pt modelId="{9D6D5BF2-4FB5-4552-82FE-F34C6DA7F4AC}" type="pres">
      <dgm:prSet presAssocID="{56FE32FB-A03C-4FF5-9A06-AE47C90E7410}" presName="compNode" presStyleCnt="0"/>
      <dgm:spPr/>
    </dgm:pt>
    <dgm:pt modelId="{13BE3C8C-1CE9-4213-86B9-6F9AE3669715}" type="pres">
      <dgm:prSet presAssocID="{56FE32FB-A03C-4FF5-9A06-AE47C90E7410}" presName="childRect" presStyleLbl="bgAcc1" presStyleIdx="1" presStyleCnt="4">
        <dgm:presLayoutVars>
          <dgm:bulletEnabled val="1"/>
        </dgm:presLayoutVars>
      </dgm:prSet>
      <dgm:spPr/>
    </dgm:pt>
    <dgm:pt modelId="{7F2CCA0E-E76A-4CC0-9569-81D7D9450698}" type="pres">
      <dgm:prSet presAssocID="{56FE32FB-A03C-4FF5-9A06-AE47C90E741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1566E03-C441-4FE8-972C-825749C4A220}" type="pres">
      <dgm:prSet presAssocID="{56FE32FB-A03C-4FF5-9A06-AE47C90E7410}" presName="parentRect" presStyleLbl="alignNode1" presStyleIdx="1" presStyleCnt="4"/>
      <dgm:spPr/>
    </dgm:pt>
    <dgm:pt modelId="{FA85BC35-C03A-4CB1-8807-509C4D41FBB0}" type="pres">
      <dgm:prSet presAssocID="{56FE32FB-A03C-4FF5-9A06-AE47C90E7410}" presName="adorn" presStyleLbl="fgAccFollow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udge female outline"/>
        </a:ext>
      </dgm:extLst>
    </dgm:pt>
    <dgm:pt modelId="{C0BDB074-A3D9-4E69-87E5-808D9F10A1BE}" type="pres">
      <dgm:prSet presAssocID="{5738383D-D14C-41F8-90FD-C46812FC1EBF}" presName="sibTrans" presStyleLbl="sibTrans2D1" presStyleIdx="0" presStyleCnt="0"/>
      <dgm:spPr/>
    </dgm:pt>
    <dgm:pt modelId="{438E18E4-8D6A-4830-B24B-3E63B9510398}" type="pres">
      <dgm:prSet presAssocID="{3BF82911-6D8C-487D-938C-8511CAF46BD6}" presName="compNode" presStyleCnt="0"/>
      <dgm:spPr/>
    </dgm:pt>
    <dgm:pt modelId="{C673B65C-8C37-4DF2-9C8F-2AB31E4C2117}" type="pres">
      <dgm:prSet presAssocID="{3BF82911-6D8C-487D-938C-8511CAF46BD6}" presName="childRect" presStyleLbl="bgAcc1" presStyleIdx="2" presStyleCnt="4">
        <dgm:presLayoutVars>
          <dgm:bulletEnabled val="1"/>
        </dgm:presLayoutVars>
      </dgm:prSet>
      <dgm:spPr/>
    </dgm:pt>
    <dgm:pt modelId="{9D9B718E-E9F8-4733-A83F-FA5A63913905}" type="pres">
      <dgm:prSet presAssocID="{3BF82911-6D8C-487D-938C-8511CAF46BD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0B2C723-7DC1-44E6-8949-705D8E1C53AD}" type="pres">
      <dgm:prSet presAssocID="{3BF82911-6D8C-487D-938C-8511CAF46BD6}" presName="parentRect" presStyleLbl="alignNode1" presStyleIdx="2" presStyleCnt="4"/>
      <dgm:spPr/>
    </dgm:pt>
    <dgm:pt modelId="{36EE7119-20F2-4B98-B1A3-DB73039561AA}" type="pres">
      <dgm:prSet presAssocID="{3BF82911-6D8C-487D-938C-8511CAF46BD6}" presName="adorn" presStyleLbl="fgAccFollow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 outline"/>
        </a:ext>
      </dgm:extLst>
    </dgm:pt>
    <dgm:pt modelId="{BAF74A33-DF80-4E0D-929B-8E93638D9211}" type="pres">
      <dgm:prSet presAssocID="{19FDEC15-EC12-4209-9FBD-9AC691D6688D}" presName="sibTrans" presStyleLbl="sibTrans2D1" presStyleIdx="0" presStyleCnt="0"/>
      <dgm:spPr/>
    </dgm:pt>
    <dgm:pt modelId="{BB5BE3FF-2573-41CF-AC94-235C409F2C14}" type="pres">
      <dgm:prSet presAssocID="{3A925A22-4579-4154-ACFE-28E06D9C8C0F}" presName="compNode" presStyleCnt="0"/>
      <dgm:spPr/>
    </dgm:pt>
    <dgm:pt modelId="{3D8EF0F6-C726-4D44-81A5-C316D33BE76A}" type="pres">
      <dgm:prSet presAssocID="{3A925A22-4579-4154-ACFE-28E06D9C8C0F}" presName="childRect" presStyleLbl="bgAcc1" presStyleIdx="3" presStyleCnt="4">
        <dgm:presLayoutVars>
          <dgm:bulletEnabled val="1"/>
        </dgm:presLayoutVars>
      </dgm:prSet>
      <dgm:spPr/>
    </dgm:pt>
    <dgm:pt modelId="{93ABEF0B-8C09-4341-8353-8D56D63B5151}" type="pres">
      <dgm:prSet presAssocID="{3A925A22-4579-4154-ACFE-28E06D9C8C0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35CEFBD-EEFB-478B-8004-EB2D8E3E6C14}" type="pres">
      <dgm:prSet presAssocID="{3A925A22-4579-4154-ACFE-28E06D9C8C0F}" presName="parentRect" presStyleLbl="alignNode1" presStyleIdx="3" presStyleCnt="4"/>
      <dgm:spPr/>
    </dgm:pt>
    <dgm:pt modelId="{7279466B-B8CD-422E-B717-0DD513B2324B}" type="pres">
      <dgm:prSet presAssocID="{3A925A22-4579-4154-ACFE-28E06D9C8C0F}" presName="adorn" presStyleLbl="fgAccFollow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ansfer with solid fill"/>
        </a:ext>
      </dgm:extLst>
    </dgm:pt>
  </dgm:ptLst>
  <dgm:cxnLst>
    <dgm:cxn modelId="{1A21BB0D-2220-4494-8A8D-8C33D008136A}" srcId="{3A925A22-4579-4154-ACFE-28E06D9C8C0F}" destId="{1F302F3E-ACA9-466C-8831-0271B95B25CE}" srcOrd="0" destOrd="0" parTransId="{01CDC276-976D-43DF-AE41-BE8EA525AF79}" sibTransId="{137DC6C7-86DD-4640-A4AC-24FF32F67705}"/>
    <dgm:cxn modelId="{13EE2513-632A-4042-9CCC-6D1F448D7195}" type="presOf" srcId="{9692C065-3D68-4544-8092-586ACD72E457}" destId="{C673B65C-8C37-4DF2-9C8F-2AB31E4C2117}" srcOrd="0" destOrd="2" presId="urn:microsoft.com/office/officeart/2005/8/layout/bList2"/>
    <dgm:cxn modelId="{3929D116-15D3-43C3-9F19-A53B0DA1F3B3}" srcId="{CD869702-8D8B-4AF4-8AF3-D0BAB59DAA73}" destId="{E459E3FD-7CDA-4753-849A-B0CF2D9C360A}" srcOrd="0" destOrd="0" parTransId="{03DB02B7-9338-45BF-9614-1B9B48644408}" sibTransId="{AC2965C0-1FCD-4F17-8E2E-68B574A0ECC1}"/>
    <dgm:cxn modelId="{72AEA21B-9ABB-4DEC-B733-39395843D8B3}" type="presOf" srcId="{A4F1AF87-764E-4425-B2D0-D778B4575820}" destId="{F321ADFA-CFF9-4375-AD04-53E091794EE6}" srcOrd="0" destOrd="1" presId="urn:microsoft.com/office/officeart/2005/8/layout/bList2"/>
    <dgm:cxn modelId="{6BD8C01F-04E7-4A0A-8A19-7366DCF9CC77}" type="presOf" srcId="{56FE32FB-A03C-4FF5-9A06-AE47C90E7410}" destId="{61566E03-C441-4FE8-972C-825749C4A220}" srcOrd="1" destOrd="0" presId="urn:microsoft.com/office/officeart/2005/8/layout/bList2"/>
    <dgm:cxn modelId="{ED110D20-D9F3-47C9-8807-BB1ED245E9E5}" srcId="{3A925A22-4579-4154-ACFE-28E06D9C8C0F}" destId="{DDE972DF-15C8-48AC-BBBF-F3A2321B0D7B}" srcOrd="1" destOrd="0" parTransId="{5C415942-A4EA-4AAF-97EF-3CE225F47B2E}" sibTransId="{15FD6965-E619-4F60-8EF4-69C6FBE512DE}"/>
    <dgm:cxn modelId="{CCFA6339-D31F-458E-A0FF-4A01297CF349}" srcId="{3BF82911-6D8C-487D-938C-8511CAF46BD6}" destId="{CFE317FE-AF8C-4512-986C-3D5E8799D887}" srcOrd="1" destOrd="0" parTransId="{7F05EA56-0885-4444-906C-FF6BA1977CBE}" sibTransId="{A6EE44A9-7A58-4F66-A247-910B60842179}"/>
    <dgm:cxn modelId="{F88B573D-2F9E-47B6-A99F-19A16B830674}" type="presOf" srcId="{CD869702-8D8B-4AF4-8AF3-D0BAB59DAA73}" destId="{9BEFCADD-5ECC-4CB9-9B15-7E9A3858F2EC}" srcOrd="0" destOrd="0" presId="urn:microsoft.com/office/officeart/2005/8/layout/bList2"/>
    <dgm:cxn modelId="{97AEAA5B-FBF0-4779-B604-2B4D8E880C80}" type="presOf" srcId="{5738383D-D14C-41F8-90FD-C46812FC1EBF}" destId="{C0BDB074-A3D9-4E69-87E5-808D9F10A1BE}" srcOrd="0" destOrd="0" presId="urn:microsoft.com/office/officeart/2005/8/layout/bList2"/>
    <dgm:cxn modelId="{39F95E42-ECC3-4990-B7DE-50ABB9616488}" type="presOf" srcId="{5ACFEEF8-CBC4-4924-83A8-7B0C613D6AAA}" destId="{311DD0B8-17A5-44E0-B209-C08DEA7A5679}" srcOrd="0" destOrd="0" presId="urn:microsoft.com/office/officeart/2005/8/layout/bList2"/>
    <dgm:cxn modelId="{F001FE43-DF27-4A8D-9C93-ADC8F4A360EA}" type="presOf" srcId="{DDE972DF-15C8-48AC-BBBF-F3A2321B0D7B}" destId="{3D8EF0F6-C726-4D44-81A5-C316D33BE76A}" srcOrd="0" destOrd="1" presId="urn:microsoft.com/office/officeart/2005/8/layout/bList2"/>
    <dgm:cxn modelId="{6A62F164-ED98-4B25-937F-55239FA080CD}" type="presOf" srcId="{E42DBFB7-1591-4EE0-A65E-740D368D6829}" destId="{F321ADFA-CFF9-4375-AD04-53E091794EE6}" srcOrd="0" destOrd="2" presId="urn:microsoft.com/office/officeart/2005/8/layout/bList2"/>
    <dgm:cxn modelId="{428AD346-C176-4F8A-BD55-F0F9CD897D99}" srcId="{CD869702-8D8B-4AF4-8AF3-D0BAB59DAA73}" destId="{E42DBFB7-1591-4EE0-A65E-740D368D6829}" srcOrd="2" destOrd="0" parTransId="{AF7D3FB0-6EFE-4FB5-9D2D-56405386B63E}" sibTransId="{B499740B-4FAE-4A56-82C3-AEB659883C2E}"/>
    <dgm:cxn modelId="{F2C6C147-A6DD-4863-91B5-264BE1471A5A}" type="presOf" srcId="{DE0AE24B-CEEB-4129-9CF7-87A94D66608B}" destId="{13BE3C8C-1CE9-4213-86B9-6F9AE3669715}" srcOrd="0" destOrd="1" presId="urn:microsoft.com/office/officeart/2005/8/layout/bList2"/>
    <dgm:cxn modelId="{4F8C666A-4B6D-4834-8AF2-5CCC8CD59F8C}" type="presOf" srcId="{E459E3FD-7CDA-4753-849A-B0CF2D9C360A}" destId="{F321ADFA-CFF9-4375-AD04-53E091794EE6}" srcOrd="0" destOrd="0" presId="urn:microsoft.com/office/officeart/2005/8/layout/bList2"/>
    <dgm:cxn modelId="{AF12646D-ECE8-4D7E-A994-0B60371B0026}" type="presOf" srcId="{CFE317FE-AF8C-4512-986C-3D5E8799D887}" destId="{C673B65C-8C37-4DF2-9C8F-2AB31E4C2117}" srcOrd="0" destOrd="1" presId="urn:microsoft.com/office/officeart/2005/8/layout/bList2"/>
    <dgm:cxn modelId="{AEE7984E-AF44-4CD7-A445-3EFC78EE3E19}" type="presOf" srcId="{19FDEC15-EC12-4209-9FBD-9AC691D6688D}" destId="{BAF74A33-DF80-4E0D-929B-8E93638D9211}" srcOrd="0" destOrd="0" presId="urn:microsoft.com/office/officeart/2005/8/layout/bList2"/>
    <dgm:cxn modelId="{B9962451-F0D9-4235-9CD4-5005A1AD63AD}" type="presOf" srcId="{38FFF8B7-6C3D-4ECB-BBC5-7C1163531443}" destId="{13BE3C8C-1CE9-4213-86B9-6F9AE3669715}" srcOrd="0" destOrd="0" presId="urn:microsoft.com/office/officeart/2005/8/layout/bList2"/>
    <dgm:cxn modelId="{B7E6F451-3C91-418B-A537-BE4A8B642B7A}" srcId="{56FE32FB-A03C-4FF5-9A06-AE47C90E7410}" destId="{DE0AE24B-CEEB-4129-9CF7-87A94D66608B}" srcOrd="1" destOrd="0" parTransId="{8BD9CF64-A887-478B-B3B9-2214BF72B4B2}" sibTransId="{CADC7E80-DFC2-4D73-98DA-F6CDEB648C42}"/>
    <dgm:cxn modelId="{7F1EE552-1A1A-4724-AC06-63DB3382C350}" srcId="{5E844B2E-EF01-476E-994B-3F2C09C0E282}" destId="{3A925A22-4579-4154-ACFE-28E06D9C8C0F}" srcOrd="3" destOrd="0" parTransId="{D9F470F1-8413-4541-9548-7B08E8B8BDA1}" sibTransId="{11763B3A-431C-4BA6-9291-23D6CEB85795}"/>
    <dgm:cxn modelId="{70030E75-868A-4C13-BC1E-582498B68B34}" srcId="{5E844B2E-EF01-476E-994B-3F2C09C0E282}" destId="{56FE32FB-A03C-4FF5-9A06-AE47C90E7410}" srcOrd="1" destOrd="0" parTransId="{D034B7C2-D68D-4A01-8D6D-1F4C2B20BC87}" sibTransId="{5738383D-D14C-41F8-90FD-C46812FC1EBF}"/>
    <dgm:cxn modelId="{9EBB3D7A-8F87-4F9A-9495-511AEAAE018C}" srcId="{3BF82911-6D8C-487D-938C-8511CAF46BD6}" destId="{7949FA9A-8027-4BBA-B1BC-701F8D5D5800}" srcOrd="0" destOrd="0" parTransId="{05C0DC36-CB00-4800-B50D-C069B3589C7F}" sibTransId="{DBED3EE4-5305-4824-B304-15D7A3C451E4}"/>
    <dgm:cxn modelId="{E513B97C-8431-4E8B-A3E0-CBCF74C6372F}" type="presOf" srcId="{3A925A22-4579-4154-ACFE-28E06D9C8C0F}" destId="{D35CEFBD-EEFB-478B-8004-EB2D8E3E6C14}" srcOrd="1" destOrd="0" presId="urn:microsoft.com/office/officeart/2005/8/layout/bList2"/>
    <dgm:cxn modelId="{89896084-6C9C-4599-853B-A5F2CD5A60B4}" srcId="{3BF82911-6D8C-487D-938C-8511CAF46BD6}" destId="{9692C065-3D68-4544-8092-586ACD72E457}" srcOrd="2" destOrd="0" parTransId="{141C93D1-870D-410E-957E-63F049D53447}" sibTransId="{8A6FAF0C-3658-489E-AB3C-6869F13CF195}"/>
    <dgm:cxn modelId="{B5E9E584-38AF-4A07-94CC-B6D6FA22BED1}" srcId="{3A925A22-4579-4154-ACFE-28E06D9C8C0F}" destId="{91DA4B2A-E542-4661-AED6-609EC60A8EF8}" srcOrd="2" destOrd="0" parTransId="{61566DAD-952B-4B95-930B-8B228D2E93EC}" sibTransId="{F32DA30E-72BA-45AD-B0AA-860295BB4298}"/>
    <dgm:cxn modelId="{9EC5658F-5367-4AD3-9477-80E0B192A24A}" type="presOf" srcId="{3BF82911-6D8C-487D-938C-8511CAF46BD6}" destId="{90B2C723-7DC1-44E6-8949-705D8E1C53AD}" srcOrd="1" destOrd="0" presId="urn:microsoft.com/office/officeart/2005/8/layout/bList2"/>
    <dgm:cxn modelId="{175C0CAD-A8B7-44E1-946D-D0D83D3C4849}" type="presOf" srcId="{7949FA9A-8027-4BBA-B1BC-701F8D5D5800}" destId="{C673B65C-8C37-4DF2-9C8F-2AB31E4C2117}" srcOrd="0" destOrd="0" presId="urn:microsoft.com/office/officeart/2005/8/layout/bList2"/>
    <dgm:cxn modelId="{696A24BE-68A8-474C-97CB-5F954FE12602}" type="presOf" srcId="{3BF82911-6D8C-487D-938C-8511CAF46BD6}" destId="{9D9B718E-E9F8-4733-A83F-FA5A63913905}" srcOrd="0" destOrd="0" presId="urn:microsoft.com/office/officeart/2005/8/layout/bList2"/>
    <dgm:cxn modelId="{18AC46C0-2CE3-4A21-B312-F8F01BB5B927}" srcId="{56FE32FB-A03C-4FF5-9A06-AE47C90E7410}" destId="{38FFF8B7-6C3D-4ECB-BBC5-7C1163531443}" srcOrd="0" destOrd="0" parTransId="{0BDA50FE-EC13-499F-8E44-A34347942888}" sibTransId="{87B21358-BFD8-4E9E-B8F8-A30D8283979C}"/>
    <dgm:cxn modelId="{964433C4-EB1B-43F6-B834-BD964136A8FA}" type="presOf" srcId="{91DA4B2A-E542-4661-AED6-609EC60A8EF8}" destId="{3D8EF0F6-C726-4D44-81A5-C316D33BE76A}" srcOrd="0" destOrd="2" presId="urn:microsoft.com/office/officeart/2005/8/layout/bList2"/>
    <dgm:cxn modelId="{6C1B4BCF-237C-43C5-B342-F65224E4F791}" type="presOf" srcId="{1F302F3E-ACA9-466C-8831-0271B95B25CE}" destId="{3D8EF0F6-C726-4D44-81A5-C316D33BE76A}" srcOrd="0" destOrd="0" presId="urn:microsoft.com/office/officeart/2005/8/layout/bList2"/>
    <dgm:cxn modelId="{BBBCC2D9-3D85-42AC-BE7F-BB1EC293F138}" srcId="{CD869702-8D8B-4AF4-8AF3-D0BAB59DAA73}" destId="{A4F1AF87-764E-4425-B2D0-D778B4575820}" srcOrd="1" destOrd="0" parTransId="{F46EA4E2-52EA-44EB-B28B-9C3CB4BCF1CA}" sibTransId="{C6DC3211-57E1-4B77-8236-1F648E264094}"/>
    <dgm:cxn modelId="{1F8904E3-F912-4724-9467-742082E74808}" srcId="{5E844B2E-EF01-476E-994B-3F2C09C0E282}" destId="{CD869702-8D8B-4AF4-8AF3-D0BAB59DAA73}" srcOrd="0" destOrd="0" parTransId="{59259F10-2C81-4D2A-8C3F-C93FC2B84780}" sibTransId="{5ACFEEF8-CBC4-4924-83A8-7B0C613D6AAA}"/>
    <dgm:cxn modelId="{5B985AE6-895B-448B-AD79-365997CB07FB}" type="presOf" srcId="{3A925A22-4579-4154-ACFE-28E06D9C8C0F}" destId="{93ABEF0B-8C09-4341-8353-8D56D63B5151}" srcOrd="0" destOrd="0" presId="urn:microsoft.com/office/officeart/2005/8/layout/bList2"/>
    <dgm:cxn modelId="{356122EE-E03E-4C10-B70A-D8AA64DA396D}" type="presOf" srcId="{56FE32FB-A03C-4FF5-9A06-AE47C90E7410}" destId="{7F2CCA0E-E76A-4CC0-9569-81D7D9450698}" srcOrd="0" destOrd="0" presId="urn:microsoft.com/office/officeart/2005/8/layout/bList2"/>
    <dgm:cxn modelId="{11248EF4-6C28-4C6F-97E6-C22A4B7531BD}" srcId="{5E844B2E-EF01-476E-994B-3F2C09C0E282}" destId="{3BF82911-6D8C-487D-938C-8511CAF46BD6}" srcOrd="2" destOrd="0" parTransId="{25DA72C0-AE2E-471C-8286-33CEB1CC7EE5}" sibTransId="{19FDEC15-EC12-4209-9FBD-9AC691D6688D}"/>
    <dgm:cxn modelId="{741BC6F4-5047-4174-849F-A0BB0B658301}" type="presOf" srcId="{CD869702-8D8B-4AF4-8AF3-D0BAB59DAA73}" destId="{EBBC1CF9-CC02-40AF-80EC-89BA0C0005A6}" srcOrd="1" destOrd="0" presId="urn:microsoft.com/office/officeart/2005/8/layout/bList2"/>
    <dgm:cxn modelId="{160751FF-F048-428A-94A8-67779DEA867D}" type="presOf" srcId="{5E844B2E-EF01-476E-994B-3F2C09C0E282}" destId="{AD275A95-0640-4263-8C8A-E56CC11A83A7}" srcOrd="0" destOrd="0" presId="urn:microsoft.com/office/officeart/2005/8/layout/bList2"/>
    <dgm:cxn modelId="{E1D86364-FADA-48BD-A139-E5F79F050025}" type="presParOf" srcId="{AD275A95-0640-4263-8C8A-E56CC11A83A7}" destId="{3AF88811-270A-4231-9732-6B1B16FA476B}" srcOrd="0" destOrd="0" presId="urn:microsoft.com/office/officeart/2005/8/layout/bList2"/>
    <dgm:cxn modelId="{69A51DF6-7C54-4D45-A2C9-56C57B7BA4FC}" type="presParOf" srcId="{3AF88811-270A-4231-9732-6B1B16FA476B}" destId="{F321ADFA-CFF9-4375-AD04-53E091794EE6}" srcOrd="0" destOrd="0" presId="urn:microsoft.com/office/officeart/2005/8/layout/bList2"/>
    <dgm:cxn modelId="{9AD23468-6BC3-4086-97B4-0A2A27F9B367}" type="presParOf" srcId="{3AF88811-270A-4231-9732-6B1B16FA476B}" destId="{9BEFCADD-5ECC-4CB9-9B15-7E9A3858F2EC}" srcOrd="1" destOrd="0" presId="urn:microsoft.com/office/officeart/2005/8/layout/bList2"/>
    <dgm:cxn modelId="{DAB3B02E-8035-40E7-A764-961B1BB7B446}" type="presParOf" srcId="{3AF88811-270A-4231-9732-6B1B16FA476B}" destId="{EBBC1CF9-CC02-40AF-80EC-89BA0C0005A6}" srcOrd="2" destOrd="0" presId="urn:microsoft.com/office/officeart/2005/8/layout/bList2"/>
    <dgm:cxn modelId="{2715C954-7357-4649-924D-86B8546ADD18}" type="presParOf" srcId="{3AF88811-270A-4231-9732-6B1B16FA476B}" destId="{8A9609D5-D722-4D2D-8C2E-9B886E1C35E1}" srcOrd="3" destOrd="0" presId="urn:microsoft.com/office/officeart/2005/8/layout/bList2"/>
    <dgm:cxn modelId="{F0B8F27B-5A4F-4A45-BAEB-9CEE4ABA3082}" type="presParOf" srcId="{AD275A95-0640-4263-8C8A-E56CC11A83A7}" destId="{311DD0B8-17A5-44E0-B209-C08DEA7A5679}" srcOrd="1" destOrd="0" presId="urn:microsoft.com/office/officeart/2005/8/layout/bList2"/>
    <dgm:cxn modelId="{BB22D99A-B4A2-43B8-9021-DC588B427CDF}" type="presParOf" srcId="{AD275A95-0640-4263-8C8A-E56CC11A83A7}" destId="{9D6D5BF2-4FB5-4552-82FE-F34C6DA7F4AC}" srcOrd="2" destOrd="0" presId="urn:microsoft.com/office/officeart/2005/8/layout/bList2"/>
    <dgm:cxn modelId="{F1EB069E-2A1D-4390-968F-01CB267027D3}" type="presParOf" srcId="{9D6D5BF2-4FB5-4552-82FE-F34C6DA7F4AC}" destId="{13BE3C8C-1CE9-4213-86B9-6F9AE3669715}" srcOrd="0" destOrd="0" presId="urn:microsoft.com/office/officeart/2005/8/layout/bList2"/>
    <dgm:cxn modelId="{08B028FC-7460-4609-9D37-CD476944283A}" type="presParOf" srcId="{9D6D5BF2-4FB5-4552-82FE-F34C6DA7F4AC}" destId="{7F2CCA0E-E76A-4CC0-9569-81D7D9450698}" srcOrd="1" destOrd="0" presId="urn:microsoft.com/office/officeart/2005/8/layout/bList2"/>
    <dgm:cxn modelId="{A1FF7865-AB3B-4262-BE64-A9C4D89C9B0A}" type="presParOf" srcId="{9D6D5BF2-4FB5-4552-82FE-F34C6DA7F4AC}" destId="{61566E03-C441-4FE8-972C-825749C4A220}" srcOrd="2" destOrd="0" presId="urn:microsoft.com/office/officeart/2005/8/layout/bList2"/>
    <dgm:cxn modelId="{D7B43E10-DE56-4A3D-A1C6-1E059B13C679}" type="presParOf" srcId="{9D6D5BF2-4FB5-4552-82FE-F34C6DA7F4AC}" destId="{FA85BC35-C03A-4CB1-8807-509C4D41FBB0}" srcOrd="3" destOrd="0" presId="urn:microsoft.com/office/officeart/2005/8/layout/bList2"/>
    <dgm:cxn modelId="{E8521A73-0297-4E22-BB04-1A3FC7B05B4E}" type="presParOf" srcId="{AD275A95-0640-4263-8C8A-E56CC11A83A7}" destId="{C0BDB074-A3D9-4E69-87E5-808D9F10A1BE}" srcOrd="3" destOrd="0" presId="urn:microsoft.com/office/officeart/2005/8/layout/bList2"/>
    <dgm:cxn modelId="{9CEBB767-A39C-4423-B2DA-C54F3548649F}" type="presParOf" srcId="{AD275A95-0640-4263-8C8A-E56CC11A83A7}" destId="{438E18E4-8D6A-4830-B24B-3E63B9510398}" srcOrd="4" destOrd="0" presId="urn:microsoft.com/office/officeart/2005/8/layout/bList2"/>
    <dgm:cxn modelId="{44DCF420-D16F-4FB8-9BF6-609DD52805C4}" type="presParOf" srcId="{438E18E4-8D6A-4830-B24B-3E63B9510398}" destId="{C673B65C-8C37-4DF2-9C8F-2AB31E4C2117}" srcOrd="0" destOrd="0" presId="urn:microsoft.com/office/officeart/2005/8/layout/bList2"/>
    <dgm:cxn modelId="{6C6B2BA2-A865-447D-8B4B-16424FF955D0}" type="presParOf" srcId="{438E18E4-8D6A-4830-B24B-3E63B9510398}" destId="{9D9B718E-E9F8-4733-A83F-FA5A63913905}" srcOrd="1" destOrd="0" presId="urn:microsoft.com/office/officeart/2005/8/layout/bList2"/>
    <dgm:cxn modelId="{8EC5605E-325A-4211-B319-68A10480767C}" type="presParOf" srcId="{438E18E4-8D6A-4830-B24B-3E63B9510398}" destId="{90B2C723-7DC1-44E6-8949-705D8E1C53AD}" srcOrd="2" destOrd="0" presId="urn:microsoft.com/office/officeart/2005/8/layout/bList2"/>
    <dgm:cxn modelId="{DF9BB9D9-9668-476B-8C72-6DE2CC05DFC4}" type="presParOf" srcId="{438E18E4-8D6A-4830-B24B-3E63B9510398}" destId="{36EE7119-20F2-4B98-B1A3-DB73039561AA}" srcOrd="3" destOrd="0" presId="urn:microsoft.com/office/officeart/2005/8/layout/bList2"/>
    <dgm:cxn modelId="{A1B0FAE4-081C-4F2E-AAD2-AE34E121121E}" type="presParOf" srcId="{AD275A95-0640-4263-8C8A-E56CC11A83A7}" destId="{BAF74A33-DF80-4E0D-929B-8E93638D9211}" srcOrd="5" destOrd="0" presId="urn:microsoft.com/office/officeart/2005/8/layout/bList2"/>
    <dgm:cxn modelId="{7F0E6AC3-B251-4B55-AD8F-F8832E5DA0A4}" type="presParOf" srcId="{AD275A95-0640-4263-8C8A-E56CC11A83A7}" destId="{BB5BE3FF-2573-41CF-AC94-235C409F2C14}" srcOrd="6" destOrd="0" presId="urn:microsoft.com/office/officeart/2005/8/layout/bList2"/>
    <dgm:cxn modelId="{118D9AB7-E9F0-4478-A62D-1CB5C980ED7F}" type="presParOf" srcId="{BB5BE3FF-2573-41CF-AC94-235C409F2C14}" destId="{3D8EF0F6-C726-4D44-81A5-C316D33BE76A}" srcOrd="0" destOrd="0" presId="urn:microsoft.com/office/officeart/2005/8/layout/bList2"/>
    <dgm:cxn modelId="{F6DB4D3F-FF8D-4ACC-847F-0A4B600B01A9}" type="presParOf" srcId="{BB5BE3FF-2573-41CF-AC94-235C409F2C14}" destId="{93ABEF0B-8C09-4341-8353-8D56D63B5151}" srcOrd="1" destOrd="0" presId="urn:microsoft.com/office/officeart/2005/8/layout/bList2"/>
    <dgm:cxn modelId="{6D9EE55B-E200-4281-9D2E-2EFD0E52B1D9}" type="presParOf" srcId="{BB5BE3FF-2573-41CF-AC94-235C409F2C14}" destId="{D35CEFBD-EEFB-478B-8004-EB2D8E3E6C14}" srcOrd="2" destOrd="0" presId="urn:microsoft.com/office/officeart/2005/8/layout/bList2"/>
    <dgm:cxn modelId="{74DDBE08-A16A-4ECA-B69A-611D0BB4C888}" type="presParOf" srcId="{BB5BE3FF-2573-41CF-AC94-235C409F2C14}" destId="{7279466B-B8CD-422E-B717-0DD513B2324B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4116D9-53A1-400D-B95D-F92A63683E1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B0257D-CE2F-44F2-815E-805BAB6680C5}">
      <dgm:prSet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GB" sz="1800" b="0" dirty="0">
              <a:solidFill>
                <a:schemeClr val="tx1"/>
              </a:solidFill>
            </a:rPr>
            <a:t>Evidence-based policy</a:t>
          </a:r>
          <a:endParaRPr lang="en-US" sz="1800" b="0" dirty="0">
            <a:solidFill>
              <a:schemeClr val="tx1"/>
            </a:solidFill>
          </a:endParaRPr>
        </a:p>
      </dgm:t>
    </dgm:pt>
    <dgm:pt modelId="{49507F7B-377A-44DA-8D6B-491407CB170A}" type="parTrans" cxnId="{250395A1-6274-4031-B15F-BEEF71DA54CE}">
      <dgm:prSet/>
      <dgm:spPr/>
      <dgm:t>
        <a:bodyPr/>
        <a:lstStyle/>
        <a:p>
          <a:endParaRPr lang="en-US" sz="2800" b="0"/>
        </a:p>
      </dgm:t>
    </dgm:pt>
    <dgm:pt modelId="{47142F3C-65E4-4EF6-A3E4-C6EEF5D2C71B}" type="sibTrans" cxnId="{250395A1-6274-4031-B15F-BEEF71DA54CE}">
      <dgm:prSet/>
      <dgm:spPr/>
      <dgm:t>
        <a:bodyPr/>
        <a:lstStyle/>
        <a:p>
          <a:endParaRPr lang="en-US" sz="2800" b="0"/>
        </a:p>
      </dgm:t>
    </dgm:pt>
    <dgm:pt modelId="{BB106BAB-BE5B-421E-9BB2-6034CCC14EDB}">
      <dgm:prSet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GB" sz="1800" b="0">
              <a:solidFill>
                <a:schemeClr val="tx1"/>
              </a:solidFill>
            </a:rPr>
            <a:t>Data and monitoring</a:t>
          </a:r>
          <a:endParaRPr lang="en-US" sz="1800" b="0" dirty="0">
            <a:solidFill>
              <a:schemeClr val="tx1"/>
            </a:solidFill>
          </a:endParaRPr>
        </a:p>
      </dgm:t>
    </dgm:pt>
    <dgm:pt modelId="{587E9145-439E-4B4D-8B2C-736A091B60FA}" type="parTrans" cxnId="{B1D5B5AD-3EF2-4ED3-B649-C7731CC6FAEA}">
      <dgm:prSet/>
      <dgm:spPr/>
      <dgm:t>
        <a:bodyPr/>
        <a:lstStyle/>
        <a:p>
          <a:endParaRPr lang="en-US" sz="2800" b="0"/>
        </a:p>
      </dgm:t>
    </dgm:pt>
    <dgm:pt modelId="{66FE56AD-1C82-44D8-BA83-6BBD490D204B}" type="sibTrans" cxnId="{B1D5B5AD-3EF2-4ED3-B649-C7731CC6FAEA}">
      <dgm:prSet/>
      <dgm:spPr/>
      <dgm:t>
        <a:bodyPr/>
        <a:lstStyle/>
        <a:p>
          <a:endParaRPr lang="en-US" sz="2800" b="0"/>
        </a:p>
      </dgm:t>
    </dgm:pt>
    <dgm:pt modelId="{024AAEB9-442E-460B-A27D-8F98B0116B3E}">
      <dgm:prSet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GB" sz="1800" b="0">
              <a:solidFill>
                <a:schemeClr val="tx1"/>
              </a:solidFill>
            </a:rPr>
            <a:t>Financing</a:t>
          </a:r>
          <a:endParaRPr lang="en-US" sz="1800" b="0">
            <a:solidFill>
              <a:schemeClr val="tx1"/>
            </a:solidFill>
          </a:endParaRPr>
        </a:p>
      </dgm:t>
    </dgm:pt>
    <dgm:pt modelId="{B66BB044-C2A4-4E3D-96C7-ECDD98AE17BB}" type="parTrans" cxnId="{8B493801-4234-4805-81AE-C9C5AF7BE73E}">
      <dgm:prSet/>
      <dgm:spPr/>
      <dgm:t>
        <a:bodyPr/>
        <a:lstStyle/>
        <a:p>
          <a:endParaRPr lang="en-US" sz="2800" b="0"/>
        </a:p>
      </dgm:t>
    </dgm:pt>
    <dgm:pt modelId="{736A501D-6455-4A1C-9B17-2AF2EEE6620B}" type="sibTrans" cxnId="{8B493801-4234-4805-81AE-C9C5AF7BE73E}">
      <dgm:prSet/>
      <dgm:spPr/>
      <dgm:t>
        <a:bodyPr/>
        <a:lstStyle/>
        <a:p>
          <a:endParaRPr lang="en-US" sz="2800" b="0"/>
        </a:p>
      </dgm:t>
    </dgm:pt>
    <dgm:pt modelId="{7AC0CD81-29C7-4886-B523-C58432806F47}" type="pres">
      <dgm:prSet presAssocID="{0A4116D9-53A1-400D-B95D-F92A63683E1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C5C6E1A-C4F1-45C3-980E-3BC6757E50C7}" type="pres">
      <dgm:prSet presAssocID="{03B0257D-CE2F-44F2-815E-805BAB6680C5}" presName="hierRoot1" presStyleCnt="0">
        <dgm:presLayoutVars>
          <dgm:hierBranch val="init"/>
        </dgm:presLayoutVars>
      </dgm:prSet>
      <dgm:spPr/>
    </dgm:pt>
    <dgm:pt modelId="{B20DEE08-5CC6-4C7F-A465-26895E0E36F4}" type="pres">
      <dgm:prSet presAssocID="{03B0257D-CE2F-44F2-815E-805BAB6680C5}" presName="rootComposite1" presStyleCnt="0"/>
      <dgm:spPr/>
    </dgm:pt>
    <dgm:pt modelId="{89D55913-32A6-4BC4-97BD-C9ED78B208AB}" type="pres">
      <dgm:prSet presAssocID="{03B0257D-CE2F-44F2-815E-805BAB6680C5}" presName="rootText1" presStyleLbl="node0" presStyleIdx="0" presStyleCnt="3" custLinFactNeighborX="-23" custLinFactNeighborY="-1736">
        <dgm:presLayoutVars>
          <dgm:chPref val="3"/>
        </dgm:presLayoutVars>
      </dgm:prSet>
      <dgm:spPr>
        <a:prstGeom prst="roundRect">
          <a:avLst/>
        </a:prstGeom>
      </dgm:spPr>
    </dgm:pt>
    <dgm:pt modelId="{BBD7996A-A3C6-4AC0-903A-5947A90AB962}" type="pres">
      <dgm:prSet presAssocID="{03B0257D-CE2F-44F2-815E-805BAB6680C5}" presName="rootConnector1" presStyleLbl="node1" presStyleIdx="0" presStyleCnt="0"/>
      <dgm:spPr/>
    </dgm:pt>
    <dgm:pt modelId="{285AB8F9-D235-490E-BB3F-DF6A3E8A6488}" type="pres">
      <dgm:prSet presAssocID="{03B0257D-CE2F-44F2-815E-805BAB6680C5}" presName="hierChild2" presStyleCnt="0"/>
      <dgm:spPr/>
    </dgm:pt>
    <dgm:pt modelId="{C735667D-8BAF-48E0-A66D-3D97E5AB119D}" type="pres">
      <dgm:prSet presAssocID="{03B0257D-CE2F-44F2-815E-805BAB6680C5}" presName="hierChild3" presStyleCnt="0"/>
      <dgm:spPr/>
    </dgm:pt>
    <dgm:pt modelId="{FDDEE489-D77E-42A1-BC4A-9862020630E3}" type="pres">
      <dgm:prSet presAssocID="{BB106BAB-BE5B-421E-9BB2-6034CCC14EDB}" presName="hierRoot1" presStyleCnt="0">
        <dgm:presLayoutVars>
          <dgm:hierBranch val="init"/>
        </dgm:presLayoutVars>
      </dgm:prSet>
      <dgm:spPr/>
    </dgm:pt>
    <dgm:pt modelId="{D21B35DD-F38B-4042-AE29-C8AE384C6792}" type="pres">
      <dgm:prSet presAssocID="{BB106BAB-BE5B-421E-9BB2-6034CCC14EDB}" presName="rootComposite1" presStyleCnt="0"/>
      <dgm:spPr/>
    </dgm:pt>
    <dgm:pt modelId="{5652AD17-BFC6-44EE-884E-50A89D0EC2DA}" type="pres">
      <dgm:prSet presAssocID="{BB106BAB-BE5B-421E-9BB2-6034CCC14EDB}" presName="rootText1" presStyleLbl="node0" presStyleIdx="1" presStyleCnt="3">
        <dgm:presLayoutVars>
          <dgm:chPref val="3"/>
        </dgm:presLayoutVars>
      </dgm:prSet>
      <dgm:spPr>
        <a:prstGeom prst="roundRect">
          <a:avLst/>
        </a:prstGeom>
      </dgm:spPr>
    </dgm:pt>
    <dgm:pt modelId="{DCDB4B12-FA1B-44C5-A8DC-1034C41C4ED6}" type="pres">
      <dgm:prSet presAssocID="{BB106BAB-BE5B-421E-9BB2-6034CCC14EDB}" presName="rootConnector1" presStyleLbl="node1" presStyleIdx="0" presStyleCnt="0"/>
      <dgm:spPr/>
    </dgm:pt>
    <dgm:pt modelId="{FBF3A8A5-9BD2-4B17-ABE9-95EAB4B78150}" type="pres">
      <dgm:prSet presAssocID="{BB106BAB-BE5B-421E-9BB2-6034CCC14EDB}" presName="hierChild2" presStyleCnt="0"/>
      <dgm:spPr/>
    </dgm:pt>
    <dgm:pt modelId="{34D0236F-4196-46D7-82D9-C6EFB4DDFAFE}" type="pres">
      <dgm:prSet presAssocID="{BB106BAB-BE5B-421E-9BB2-6034CCC14EDB}" presName="hierChild3" presStyleCnt="0"/>
      <dgm:spPr/>
    </dgm:pt>
    <dgm:pt modelId="{92B3A9D0-F9E1-4B92-95C3-E05586792BC4}" type="pres">
      <dgm:prSet presAssocID="{024AAEB9-442E-460B-A27D-8F98B0116B3E}" presName="hierRoot1" presStyleCnt="0">
        <dgm:presLayoutVars>
          <dgm:hierBranch val="init"/>
        </dgm:presLayoutVars>
      </dgm:prSet>
      <dgm:spPr/>
    </dgm:pt>
    <dgm:pt modelId="{4F3BC679-31D0-46A9-8665-0BC3A777E47E}" type="pres">
      <dgm:prSet presAssocID="{024AAEB9-442E-460B-A27D-8F98B0116B3E}" presName="rootComposite1" presStyleCnt="0"/>
      <dgm:spPr/>
    </dgm:pt>
    <dgm:pt modelId="{3BD2005D-3434-4B6A-8AA3-C0E2D337CA89}" type="pres">
      <dgm:prSet presAssocID="{024AAEB9-442E-460B-A27D-8F98B0116B3E}" presName="rootText1" presStyleLbl="node0" presStyleIdx="2" presStyleCnt="3">
        <dgm:presLayoutVars>
          <dgm:chPref val="3"/>
        </dgm:presLayoutVars>
      </dgm:prSet>
      <dgm:spPr>
        <a:prstGeom prst="roundRect">
          <a:avLst/>
        </a:prstGeom>
      </dgm:spPr>
    </dgm:pt>
    <dgm:pt modelId="{20A122E3-BD62-46E8-92D4-E17522362FD3}" type="pres">
      <dgm:prSet presAssocID="{024AAEB9-442E-460B-A27D-8F98B0116B3E}" presName="rootConnector1" presStyleLbl="node1" presStyleIdx="0" presStyleCnt="0"/>
      <dgm:spPr/>
    </dgm:pt>
    <dgm:pt modelId="{F81E40A5-DBC9-4891-A6B5-D071B45A6F68}" type="pres">
      <dgm:prSet presAssocID="{024AAEB9-442E-460B-A27D-8F98B0116B3E}" presName="hierChild2" presStyleCnt="0"/>
      <dgm:spPr/>
    </dgm:pt>
    <dgm:pt modelId="{C7624B7E-2DFF-47BA-985F-0B15036C15FA}" type="pres">
      <dgm:prSet presAssocID="{024AAEB9-442E-460B-A27D-8F98B0116B3E}" presName="hierChild3" presStyleCnt="0"/>
      <dgm:spPr/>
    </dgm:pt>
  </dgm:ptLst>
  <dgm:cxnLst>
    <dgm:cxn modelId="{8B493801-4234-4805-81AE-C9C5AF7BE73E}" srcId="{0A4116D9-53A1-400D-B95D-F92A63683E17}" destId="{024AAEB9-442E-460B-A27D-8F98B0116B3E}" srcOrd="2" destOrd="0" parTransId="{B66BB044-C2A4-4E3D-96C7-ECDD98AE17BB}" sibTransId="{736A501D-6455-4A1C-9B17-2AF2EEE6620B}"/>
    <dgm:cxn modelId="{96EC4616-21DF-4E79-A37A-CB897E1D5B7A}" type="presOf" srcId="{024AAEB9-442E-460B-A27D-8F98B0116B3E}" destId="{3BD2005D-3434-4B6A-8AA3-C0E2D337CA89}" srcOrd="0" destOrd="0" presId="urn:microsoft.com/office/officeart/2005/8/layout/orgChart1"/>
    <dgm:cxn modelId="{B30DA81D-F20E-4EAA-9FE0-4A674C3F7504}" type="presOf" srcId="{024AAEB9-442E-460B-A27D-8F98B0116B3E}" destId="{20A122E3-BD62-46E8-92D4-E17522362FD3}" srcOrd="1" destOrd="0" presId="urn:microsoft.com/office/officeart/2005/8/layout/orgChart1"/>
    <dgm:cxn modelId="{85FEA78F-B15F-4855-A6AA-F9C6BF7EA216}" type="presOf" srcId="{0A4116D9-53A1-400D-B95D-F92A63683E17}" destId="{7AC0CD81-29C7-4886-B523-C58432806F47}" srcOrd="0" destOrd="0" presId="urn:microsoft.com/office/officeart/2005/8/layout/orgChart1"/>
    <dgm:cxn modelId="{3E43199D-D87A-419A-9C6D-D58388BB005E}" type="presOf" srcId="{BB106BAB-BE5B-421E-9BB2-6034CCC14EDB}" destId="{5652AD17-BFC6-44EE-884E-50A89D0EC2DA}" srcOrd="0" destOrd="0" presId="urn:microsoft.com/office/officeart/2005/8/layout/orgChart1"/>
    <dgm:cxn modelId="{BD5347A1-2133-4CD8-9CB1-4DB62BB9B420}" type="presOf" srcId="{03B0257D-CE2F-44F2-815E-805BAB6680C5}" destId="{BBD7996A-A3C6-4AC0-903A-5947A90AB962}" srcOrd="1" destOrd="0" presId="urn:microsoft.com/office/officeart/2005/8/layout/orgChart1"/>
    <dgm:cxn modelId="{250395A1-6274-4031-B15F-BEEF71DA54CE}" srcId="{0A4116D9-53A1-400D-B95D-F92A63683E17}" destId="{03B0257D-CE2F-44F2-815E-805BAB6680C5}" srcOrd="0" destOrd="0" parTransId="{49507F7B-377A-44DA-8D6B-491407CB170A}" sibTransId="{47142F3C-65E4-4EF6-A3E4-C6EEF5D2C71B}"/>
    <dgm:cxn modelId="{8E8DBDAB-97A2-4400-B6F4-355BFEF0CAE1}" type="presOf" srcId="{03B0257D-CE2F-44F2-815E-805BAB6680C5}" destId="{89D55913-32A6-4BC4-97BD-C9ED78B208AB}" srcOrd="0" destOrd="0" presId="urn:microsoft.com/office/officeart/2005/8/layout/orgChart1"/>
    <dgm:cxn modelId="{B1D5B5AD-3EF2-4ED3-B649-C7731CC6FAEA}" srcId="{0A4116D9-53A1-400D-B95D-F92A63683E17}" destId="{BB106BAB-BE5B-421E-9BB2-6034CCC14EDB}" srcOrd="1" destOrd="0" parTransId="{587E9145-439E-4B4D-8B2C-736A091B60FA}" sibTransId="{66FE56AD-1C82-44D8-BA83-6BBD490D204B}"/>
    <dgm:cxn modelId="{627513D9-9E2F-46CA-91E7-9CC9764EAAD8}" type="presOf" srcId="{BB106BAB-BE5B-421E-9BB2-6034CCC14EDB}" destId="{DCDB4B12-FA1B-44C5-A8DC-1034C41C4ED6}" srcOrd="1" destOrd="0" presId="urn:microsoft.com/office/officeart/2005/8/layout/orgChart1"/>
    <dgm:cxn modelId="{2DBEE786-9341-4774-B527-309AB8C85D8D}" type="presParOf" srcId="{7AC0CD81-29C7-4886-B523-C58432806F47}" destId="{AC5C6E1A-C4F1-45C3-980E-3BC6757E50C7}" srcOrd="0" destOrd="0" presId="urn:microsoft.com/office/officeart/2005/8/layout/orgChart1"/>
    <dgm:cxn modelId="{E123C1CB-82DE-4E86-893C-397294884108}" type="presParOf" srcId="{AC5C6E1A-C4F1-45C3-980E-3BC6757E50C7}" destId="{B20DEE08-5CC6-4C7F-A465-26895E0E36F4}" srcOrd="0" destOrd="0" presId="urn:microsoft.com/office/officeart/2005/8/layout/orgChart1"/>
    <dgm:cxn modelId="{2D40989E-DFB4-431A-B77B-6D6B2703E99D}" type="presParOf" srcId="{B20DEE08-5CC6-4C7F-A465-26895E0E36F4}" destId="{89D55913-32A6-4BC4-97BD-C9ED78B208AB}" srcOrd="0" destOrd="0" presId="urn:microsoft.com/office/officeart/2005/8/layout/orgChart1"/>
    <dgm:cxn modelId="{35112FB0-17E8-4316-BE9B-655D04E6700E}" type="presParOf" srcId="{B20DEE08-5CC6-4C7F-A465-26895E0E36F4}" destId="{BBD7996A-A3C6-4AC0-903A-5947A90AB962}" srcOrd="1" destOrd="0" presId="urn:microsoft.com/office/officeart/2005/8/layout/orgChart1"/>
    <dgm:cxn modelId="{CDE8479D-A093-4526-A6CF-3BEC171C2C9F}" type="presParOf" srcId="{AC5C6E1A-C4F1-45C3-980E-3BC6757E50C7}" destId="{285AB8F9-D235-490E-BB3F-DF6A3E8A6488}" srcOrd="1" destOrd="0" presId="urn:microsoft.com/office/officeart/2005/8/layout/orgChart1"/>
    <dgm:cxn modelId="{DC240AE0-78BB-4F1F-BF69-23D098C26E7F}" type="presParOf" srcId="{AC5C6E1A-C4F1-45C3-980E-3BC6757E50C7}" destId="{C735667D-8BAF-48E0-A66D-3D97E5AB119D}" srcOrd="2" destOrd="0" presId="urn:microsoft.com/office/officeart/2005/8/layout/orgChart1"/>
    <dgm:cxn modelId="{0F5F20ED-8811-4218-8738-F8999C2C5FD7}" type="presParOf" srcId="{7AC0CD81-29C7-4886-B523-C58432806F47}" destId="{FDDEE489-D77E-42A1-BC4A-9862020630E3}" srcOrd="1" destOrd="0" presId="urn:microsoft.com/office/officeart/2005/8/layout/orgChart1"/>
    <dgm:cxn modelId="{A2F88250-7FB2-433C-AB34-8812EDC31381}" type="presParOf" srcId="{FDDEE489-D77E-42A1-BC4A-9862020630E3}" destId="{D21B35DD-F38B-4042-AE29-C8AE384C6792}" srcOrd="0" destOrd="0" presId="urn:microsoft.com/office/officeart/2005/8/layout/orgChart1"/>
    <dgm:cxn modelId="{2418F6D3-E68F-484D-84CB-20B0FBA21798}" type="presParOf" srcId="{D21B35DD-F38B-4042-AE29-C8AE384C6792}" destId="{5652AD17-BFC6-44EE-884E-50A89D0EC2DA}" srcOrd="0" destOrd="0" presId="urn:microsoft.com/office/officeart/2005/8/layout/orgChart1"/>
    <dgm:cxn modelId="{BFEF4B96-E22F-4541-8FBB-D0044D009F57}" type="presParOf" srcId="{D21B35DD-F38B-4042-AE29-C8AE384C6792}" destId="{DCDB4B12-FA1B-44C5-A8DC-1034C41C4ED6}" srcOrd="1" destOrd="0" presId="urn:microsoft.com/office/officeart/2005/8/layout/orgChart1"/>
    <dgm:cxn modelId="{0896D83C-8CB7-4E9B-A127-81173289AC22}" type="presParOf" srcId="{FDDEE489-D77E-42A1-BC4A-9862020630E3}" destId="{FBF3A8A5-9BD2-4B17-ABE9-95EAB4B78150}" srcOrd="1" destOrd="0" presId="urn:microsoft.com/office/officeart/2005/8/layout/orgChart1"/>
    <dgm:cxn modelId="{F62C2042-678D-482E-8C51-E5558985103F}" type="presParOf" srcId="{FDDEE489-D77E-42A1-BC4A-9862020630E3}" destId="{34D0236F-4196-46D7-82D9-C6EFB4DDFAFE}" srcOrd="2" destOrd="0" presId="urn:microsoft.com/office/officeart/2005/8/layout/orgChart1"/>
    <dgm:cxn modelId="{6F1FA0EC-443B-47A9-B9EF-CD6EAA5C1971}" type="presParOf" srcId="{7AC0CD81-29C7-4886-B523-C58432806F47}" destId="{92B3A9D0-F9E1-4B92-95C3-E05586792BC4}" srcOrd="2" destOrd="0" presId="urn:microsoft.com/office/officeart/2005/8/layout/orgChart1"/>
    <dgm:cxn modelId="{F40B2B50-DEDF-4C70-BD1F-E46BC2D5D954}" type="presParOf" srcId="{92B3A9D0-F9E1-4B92-95C3-E05586792BC4}" destId="{4F3BC679-31D0-46A9-8665-0BC3A777E47E}" srcOrd="0" destOrd="0" presId="urn:microsoft.com/office/officeart/2005/8/layout/orgChart1"/>
    <dgm:cxn modelId="{A7D2C9C6-7CC0-4E00-ABE1-E25F74EA784A}" type="presParOf" srcId="{4F3BC679-31D0-46A9-8665-0BC3A777E47E}" destId="{3BD2005D-3434-4B6A-8AA3-C0E2D337CA89}" srcOrd="0" destOrd="0" presId="urn:microsoft.com/office/officeart/2005/8/layout/orgChart1"/>
    <dgm:cxn modelId="{4206EE96-1EAA-48F7-83B7-F5E665D5AF6B}" type="presParOf" srcId="{4F3BC679-31D0-46A9-8665-0BC3A777E47E}" destId="{20A122E3-BD62-46E8-92D4-E17522362FD3}" srcOrd="1" destOrd="0" presId="urn:microsoft.com/office/officeart/2005/8/layout/orgChart1"/>
    <dgm:cxn modelId="{68EB79ED-B89D-4208-9DA1-0500357354B1}" type="presParOf" srcId="{92B3A9D0-F9E1-4B92-95C3-E05586792BC4}" destId="{F81E40A5-DBC9-4891-A6B5-D071B45A6F68}" srcOrd="1" destOrd="0" presId="urn:microsoft.com/office/officeart/2005/8/layout/orgChart1"/>
    <dgm:cxn modelId="{4BDE06D2-5E3E-4E78-A70C-5D2A02DD2855}" type="presParOf" srcId="{92B3A9D0-F9E1-4B92-95C3-E05586792BC4}" destId="{C7624B7E-2DFF-47BA-985F-0B15036C15FA}" srcOrd="2" destOrd="0" presId="urn:microsoft.com/office/officeart/2005/8/layout/orgChar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3738A9-8DED-465C-9318-9C378D75FC61}" type="doc">
      <dgm:prSet loTypeId="urn:microsoft.com/office/officeart/2005/8/layout/chart3" loCatId="relationship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fr-FR"/>
        </a:p>
      </dgm:t>
    </dgm:pt>
    <dgm:pt modelId="{1A9D340C-CDDA-481C-8CBB-6FE37C00AEAE}">
      <dgm:prSet phldrT="[Text]" custT="1"/>
      <dgm:spPr/>
      <dgm:t>
        <a:bodyPr/>
        <a:lstStyle/>
        <a:p>
          <a:r>
            <a:rPr lang="en-GB" sz="2000" b="1" dirty="0"/>
            <a:t>Declaration </a:t>
          </a:r>
          <a:r>
            <a:rPr lang="en-GB" sz="2000" b="1" dirty="0" err="1"/>
            <a:t>d’Incheon</a:t>
          </a:r>
          <a:endParaRPr lang="fr-FR" sz="2000" b="1" dirty="0"/>
        </a:p>
      </dgm:t>
    </dgm:pt>
    <dgm:pt modelId="{D2AEC64F-4A1E-4B50-97AC-4ABEED5A3376}" type="parTrans" cxnId="{CA3A3F1F-79C7-42A9-BEFE-4266A323BFC8}">
      <dgm:prSet/>
      <dgm:spPr/>
      <dgm:t>
        <a:bodyPr/>
        <a:lstStyle/>
        <a:p>
          <a:endParaRPr lang="fr-FR"/>
        </a:p>
      </dgm:t>
    </dgm:pt>
    <dgm:pt modelId="{38B87521-DDFC-47B7-8FE4-B8F1FD217DFE}" type="sibTrans" cxnId="{CA3A3F1F-79C7-42A9-BEFE-4266A323BFC8}">
      <dgm:prSet/>
      <dgm:spPr/>
      <dgm:t>
        <a:bodyPr/>
        <a:lstStyle/>
        <a:p>
          <a:endParaRPr lang="fr-FR"/>
        </a:p>
      </dgm:t>
    </dgm:pt>
    <dgm:pt modelId="{3F6F4E2B-7429-4889-8474-CCC47CA240F8}">
      <dgm:prSet phldrT="[Text]" custT="1"/>
      <dgm:spPr/>
      <dgm:t>
        <a:bodyPr/>
        <a:lstStyle/>
        <a:p>
          <a:r>
            <a:rPr lang="en-GB" sz="2000" b="1" dirty="0" err="1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Déclaration</a:t>
          </a:r>
          <a:r>
            <a:rPr lang="en-GB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de Tashkent</a:t>
          </a:r>
          <a:endParaRPr lang="fr-FR" sz="2000" b="1" dirty="0"/>
        </a:p>
      </dgm:t>
    </dgm:pt>
    <dgm:pt modelId="{CE29066A-8364-4DA5-A939-26725182D373}" type="parTrans" cxnId="{77F3DCFA-D3FD-47CD-8E49-948D722811D0}">
      <dgm:prSet/>
      <dgm:spPr/>
      <dgm:t>
        <a:bodyPr/>
        <a:lstStyle/>
        <a:p>
          <a:endParaRPr lang="fr-FR"/>
        </a:p>
      </dgm:t>
    </dgm:pt>
    <dgm:pt modelId="{A6C17946-303B-4C10-BC09-FAD8604D7459}" type="sibTrans" cxnId="{77F3DCFA-D3FD-47CD-8E49-948D722811D0}">
      <dgm:prSet/>
      <dgm:spPr/>
      <dgm:t>
        <a:bodyPr/>
        <a:lstStyle/>
        <a:p>
          <a:endParaRPr lang="fr-FR"/>
        </a:p>
      </dgm:t>
    </dgm:pt>
    <dgm:pt modelId="{A98EE887-C5BA-4517-9898-32C2FBB606AC}">
      <dgm:prSet phldrT="[Text]" custT="1"/>
      <dgm:spPr/>
      <dgm:t>
        <a:bodyPr/>
        <a:lstStyle/>
        <a:p>
          <a:r>
            <a:rPr lang="en-GB" sz="2000" b="1" dirty="0"/>
            <a:t>ODD 4.2 (Agenda 2030)</a:t>
          </a:r>
          <a:endParaRPr lang="fr-FR" sz="2000" b="1" dirty="0"/>
        </a:p>
      </dgm:t>
    </dgm:pt>
    <dgm:pt modelId="{2B704AD2-56C3-4CC3-973F-96EADB9F6A96}" type="parTrans" cxnId="{103CBF93-AA4E-4C26-9C44-F97886A6A5F3}">
      <dgm:prSet/>
      <dgm:spPr/>
      <dgm:t>
        <a:bodyPr/>
        <a:lstStyle/>
        <a:p>
          <a:endParaRPr lang="fr-FR"/>
        </a:p>
      </dgm:t>
    </dgm:pt>
    <dgm:pt modelId="{C2CD92DC-5809-4A19-B43D-0E26F7F217E8}" type="sibTrans" cxnId="{103CBF93-AA4E-4C26-9C44-F97886A6A5F3}">
      <dgm:prSet/>
      <dgm:spPr/>
      <dgm:t>
        <a:bodyPr/>
        <a:lstStyle/>
        <a:p>
          <a:endParaRPr lang="fr-FR"/>
        </a:p>
      </dgm:t>
    </dgm:pt>
    <dgm:pt modelId="{A55ABC2C-82F4-4FB2-BAD7-909631F74A0E}" type="pres">
      <dgm:prSet presAssocID="{AE3738A9-8DED-465C-9318-9C378D75FC61}" presName="compositeShape" presStyleCnt="0">
        <dgm:presLayoutVars>
          <dgm:chMax val="7"/>
          <dgm:dir/>
          <dgm:resizeHandles val="exact"/>
        </dgm:presLayoutVars>
      </dgm:prSet>
      <dgm:spPr/>
    </dgm:pt>
    <dgm:pt modelId="{C93DE7ED-DA5A-4F5B-AA6F-B6EC85BC15FB}" type="pres">
      <dgm:prSet presAssocID="{AE3738A9-8DED-465C-9318-9C378D75FC61}" presName="wedge1" presStyleLbl="node1" presStyleIdx="0" presStyleCnt="3" custLinFactNeighborX="-3363" custLinFactNeighborY="3806"/>
      <dgm:spPr/>
    </dgm:pt>
    <dgm:pt modelId="{628B6A99-6F9E-44E6-A40F-9B6773C5A9A0}" type="pres">
      <dgm:prSet presAssocID="{AE3738A9-8DED-465C-9318-9C378D75FC6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8591E8F-11E9-46AB-B538-CEF70D69BE9B}" type="pres">
      <dgm:prSet presAssocID="{AE3738A9-8DED-465C-9318-9C378D75FC61}" presName="wedge2" presStyleLbl="node1" presStyleIdx="1" presStyleCnt="3" custLinFactNeighborX="460" custLinFactNeighborY="1799"/>
      <dgm:spPr/>
    </dgm:pt>
    <dgm:pt modelId="{7E124614-96DC-4E3F-A103-A299318610B1}" type="pres">
      <dgm:prSet presAssocID="{AE3738A9-8DED-465C-9318-9C378D75FC6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CDE4CAC-3BEE-4089-BA0C-70EEDDCDC3EB}" type="pres">
      <dgm:prSet presAssocID="{AE3738A9-8DED-465C-9318-9C378D75FC61}" presName="wedge3" presStyleLbl="node1" presStyleIdx="2" presStyleCnt="3"/>
      <dgm:spPr/>
    </dgm:pt>
    <dgm:pt modelId="{E72FE23B-E7CA-4A69-8A45-CABEED17BA79}" type="pres">
      <dgm:prSet presAssocID="{AE3738A9-8DED-465C-9318-9C378D75FC6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2CD421E-B96D-4B98-8206-72272CDE7B7E}" type="presOf" srcId="{1A9D340C-CDDA-481C-8CBB-6FE37C00AEAE}" destId="{628B6A99-6F9E-44E6-A40F-9B6773C5A9A0}" srcOrd="1" destOrd="0" presId="urn:microsoft.com/office/officeart/2005/8/layout/chart3"/>
    <dgm:cxn modelId="{CA3A3F1F-79C7-42A9-BEFE-4266A323BFC8}" srcId="{AE3738A9-8DED-465C-9318-9C378D75FC61}" destId="{1A9D340C-CDDA-481C-8CBB-6FE37C00AEAE}" srcOrd="0" destOrd="0" parTransId="{D2AEC64F-4A1E-4B50-97AC-4ABEED5A3376}" sibTransId="{38B87521-DDFC-47B7-8FE4-B8F1FD217DFE}"/>
    <dgm:cxn modelId="{B068DF2B-CDE2-4512-96B6-C8189F9415DA}" type="presOf" srcId="{3F6F4E2B-7429-4889-8474-CCC47CA240F8}" destId="{7E124614-96DC-4E3F-A103-A299318610B1}" srcOrd="1" destOrd="0" presId="urn:microsoft.com/office/officeart/2005/8/layout/chart3"/>
    <dgm:cxn modelId="{3243EF35-5439-454B-AEBF-FEA809BAA32C}" type="presOf" srcId="{AE3738A9-8DED-465C-9318-9C378D75FC61}" destId="{A55ABC2C-82F4-4FB2-BAD7-909631F74A0E}" srcOrd="0" destOrd="0" presId="urn:microsoft.com/office/officeart/2005/8/layout/chart3"/>
    <dgm:cxn modelId="{A420606B-6000-43B1-B20B-E9D795CF50FF}" type="presOf" srcId="{A98EE887-C5BA-4517-9898-32C2FBB606AC}" destId="{6CDE4CAC-3BEE-4089-BA0C-70EEDDCDC3EB}" srcOrd="0" destOrd="0" presId="urn:microsoft.com/office/officeart/2005/8/layout/chart3"/>
    <dgm:cxn modelId="{F6F07A85-509D-428D-B250-7AB29F1EC4C6}" type="presOf" srcId="{1A9D340C-CDDA-481C-8CBB-6FE37C00AEAE}" destId="{C93DE7ED-DA5A-4F5B-AA6F-B6EC85BC15FB}" srcOrd="0" destOrd="0" presId="urn:microsoft.com/office/officeart/2005/8/layout/chart3"/>
    <dgm:cxn modelId="{103CBF93-AA4E-4C26-9C44-F97886A6A5F3}" srcId="{AE3738A9-8DED-465C-9318-9C378D75FC61}" destId="{A98EE887-C5BA-4517-9898-32C2FBB606AC}" srcOrd="2" destOrd="0" parTransId="{2B704AD2-56C3-4CC3-973F-96EADB9F6A96}" sibTransId="{C2CD92DC-5809-4A19-B43D-0E26F7F217E8}"/>
    <dgm:cxn modelId="{8BCD8CC1-7AA1-4E2B-A3E8-D066F60F81BB}" type="presOf" srcId="{3F6F4E2B-7429-4889-8474-CCC47CA240F8}" destId="{C8591E8F-11E9-46AB-B538-CEF70D69BE9B}" srcOrd="0" destOrd="0" presId="urn:microsoft.com/office/officeart/2005/8/layout/chart3"/>
    <dgm:cxn modelId="{C9D0E3E7-5613-4E80-A299-B0030DB788B1}" type="presOf" srcId="{A98EE887-C5BA-4517-9898-32C2FBB606AC}" destId="{E72FE23B-E7CA-4A69-8A45-CABEED17BA79}" srcOrd="1" destOrd="0" presId="urn:microsoft.com/office/officeart/2005/8/layout/chart3"/>
    <dgm:cxn modelId="{77F3DCFA-D3FD-47CD-8E49-948D722811D0}" srcId="{AE3738A9-8DED-465C-9318-9C378D75FC61}" destId="{3F6F4E2B-7429-4889-8474-CCC47CA240F8}" srcOrd="1" destOrd="0" parTransId="{CE29066A-8364-4DA5-A939-26725182D373}" sibTransId="{A6C17946-303B-4C10-BC09-FAD8604D7459}"/>
    <dgm:cxn modelId="{201FC2C0-9BD0-4775-B9EF-BEAC154357F7}" type="presParOf" srcId="{A55ABC2C-82F4-4FB2-BAD7-909631F74A0E}" destId="{C93DE7ED-DA5A-4F5B-AA6F-B6EC85BC15FB}" srcOrd="0" destOrd="0" presId="urn:microsoft.com/office/officeart/2005/8/layout/chart3"/>
    <dgm:cxn modelId="{7FF14E84-7837-4D42-A27C-FB397483E1B3}" type="presParOf" srcId="{A55ABC2C-82F4-4FB2-BAD7-909631F74A0E}" destId="{628B6A99-6F9E-44E6-A40F-9B6773C5A9A0}" srcOrd="1" destOrd="0" presId="urn:microsoft.com/office/officeart/2005/8/layout/chart3"/>
    <dgm:cxn modelId="{15A4944F-8FE7-411D-B873-75881504A1C2}" type="presParOf" srcId="{A55ABC2C-82F4-4FB2-BAD7-909631F74A0E}" destId="{C8591E8F-11E9-46AB-B538-CEF70D69BE9B}" srcOrd="2" destOrd="0" presId="urn:microsoft.com/office/officeart/2005/8/layout/chart3"/>
    <dgm:cxn modelId="{10668BEB-C67E-448A-A72F-E3712203282C}" type="presParOf" srcId="{A55ABC2C-82F4-4FB2-BAD7-909631F74A0E}" destId="{7E124614-96DC-4E3F-A103-A299318610B1}" srcOrd="3" destOrd="0" presId="urn:microsoft.com/office/officeart/2005/8/layout/chart3"/>
    <dgm:cxn modelId="{4529CEA5-798C-4B59-88C2-89270676BDED}" type="presParOf" srcId="{A55ABC2C-82F4-4FB2-BAD7-909631F74A0E}" destId="{6CDE4CAC-3BEE-4089-BA0C-70EEDDCDC3EB}" srcOrd="4" destOrd="0" presId="urn:microsoft.com/office/officeart/2005/8/layout/chart3"/>
    <dgm:cxn modelId="{3F6E7681-39AD-46B7-9569-485F704AFE0A}" type="presParOf" srcId="{A55ABC2C-82F4-4FB2-BAD7-909631F74A0E}" destId="{E72FE23B-E7CA-4A69-8A45-CABEED17BA79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389E94A-56BA-4274-B57F-1A64A14C80A5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E80CBC6-DC18-46A0-8068-7120A69A1DC1}" type="pres">
      <dgm:prSet presAssocID="{4389E94A-56BA-4274-B57F-1A64A14C80A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</dgm:ptLst>
  <dgm:cxnLst>
    <dgm:cxn modelId="{DC59B9EC-115D-4D5A-B7C6-5290916F9D34}" type="presOf" srcId="{4389E94A-56BA-4274-B57F-1A64A14C80A5}" destId="{2E80CBC6-DC18-46A0-8068-7120A69A1DC1}" srcOrd="0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BA4C988-C9F6-44C6-AA99-76F2EA755DC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6A6F195-BAD0-48FF-A1ED-FEA0B63FD76C}">
      <dgm:prSet/>
      <dgm:spPr/>
      <dgm:t>
        <a:bodyPr/>
        <a:lstStyle/>
        <a:p>
          <a:r>
            <a:rPr lang="fr-FR" b="0" i="0" dirty="0"/>
            <a:t>Des services d’EPPE de qualité, équitables et inclusifs pour tous</a:t>
          </a:r>
          <a:endParaRPr lang="fr-FR" dirty="0"/>
        </a:p>
      </dgm:t>
    </dgm:pt>
    <dgm:pt modelId="{C2EEC46D-19FF-4E77-8B70-B2B9C0E608DC}" type="parTrans" cxnId="{0CB6A057-46AA-4CF1-BB32-78A8B78EC5D5}">
      <dgm:prSet/>
      <dgm:spPr/>
      <dgm:t>
        <a:bodyPr/>
        <a:lstStyle/>
        <a:p>
          <a:endParaRPr lang="fr-FR"/>
        </a:p>
      </dgm:t>
    </dgm:pt>
    <dgm:pt modelId="{86B5FBC5-458B-43AC-AEE8-93EFD8F6C511}" type="sibTrans" cxnId="{0CB6A057-46AA-4CF1-BB32-78A8B78EC5D5}">
      <dgm:prSet/>
      <dgm:spPr/>
      <dgm:t>
        <a:bodyPr/>
        <a:lstStyle/>
        <a:p>
          <a:endParaRPr lang="fr-FR"/>
        </a:p>
      </dgm:t>
    </dgm:pt>
    <dgm:pt modelId="{01C96689-5918-4C2F-8A82-42BC7B170E7F}">
      <dgm:prSet/>
      <dgm:spPr/>
      <dgm:t>
        <a:bodyPr/>
        <a:lstStyle/>
        <a:p>
          <a:r>
            <a:rPr lang="fr-FR" b="0" i="0" dirty="0"/>
            <a:t>Personnel de l’EPPE</a:t>
          </a:r>
          <a:endParaRPr lang="fr-FR" dirty="0"/>
        </a:p>
      </dgm:t>
    </dgm:pt>
    <dgm:pt modelId="{8B1374CF-D816-44DA-9CDD-DBA29276687F}" type="parTrans" cxnId="{F675EC9B-A975-45CC-A09A-D3FEF7645B37}">
      <dgm:prSet/>
      <dgm:spPr/>
      <dgm:t>
        <a:bodyPr/>
        <a:lstStyle/>
        <a:p>
          <a:endParaRPr lang="fr-FR"/>
        </a:p>
      </dgm:t>
    </dgm:pt>
    <dgm:pt modelId="{17942429-D46A-4A94-9B0C-406622CBF2F8}" type="sibTrans" cxnId="{F675EC9B-A975-45CC-A09A-D3FEF7645B37}">
      <dgm:prSet/>
      <dgm:spPr/>
      <dgm:t>
        <a:bodyPr/>
        <a:lstStyle/>
        <a:p>
          <a:endParaRPr lang="fr-FR"/>
        </a:p>
      </dgm:t>
    </dgm:pt>
    <dgm:pt modelId="{BEFF2D31-7D94-4A0D-B5D8-FA3BE91C5575}">
      <dgm:prSet/>
      <dgm:spPr/>
      <dgm:t>
        <a:bodyPr/>
        <a:lstStyle/>
        <a:p>
          <a:r>
            <a:rPr lang="fr-FR" b="0" i="0" dirty="0"/>
            <a:t>L’innovation pour faire avancer la transformation</a:t>
          </a:r>
          <a:endParaRPr lang="fr-FR" dirty="0"/>
        </a:p>
      </dgm:t>
    </dgm:pt>
    <dgm:pt modelId="{6ED6405A-3BEC-4EB3-B62E-B9CE9E195D67}" type="parTrans" cxnId="{56C9923E-D6FE-4580-89E1-9238F91258F1}">
      <dgm:prSet/>
      <dgm:spPr/>
      <dgm:t>
        <a:bodyPr/>
        <a:lstStyle/>
        <a:p>
          <a:endParaRPr lang="fr-FR"/>
        </a:p>
      </dgm:t>
    </dgm:pt>
    <dgm:pt modelId="{4D61AB38-8C8A-4141-9EE1-DA1D63AC00E3}" type="sibTrans" cxnId="{56C9923E-D6FE-4580-89E1-9238F91258F1}">
      <dgm:prSet/>
      <dgm:spPr/>
      <dgm:t>
        <a:bodyPr/>
        <a:lstStyle/>
        <a:p>
          <a:endParaRPr lang="fr-FR"/>
        </a:p>
      </dgm:t>
    </dgm:pt>
    <dgm:pt modelId="{5086B6C4-1E30-4EB3-8F68-11E60664FF94}">
      <dgm:prSet/>
      <dgm:spPr/>
      <dgm:t>
        <a:bodyPr/>
        <a:lstStyle/>
        <a:p>
          <a:r>
            <a:rPr lang="fr-FR" b="0" i="0" dirty="0"/>
            <a:t>Politiques, gouvernance et financement</a:t>
          </a:r>
          <a:endParaRPr lang="fr-FR" dirty="0"/>
        </a:p>
      </dgm:t>
    </dgm:pt>
    <dgm:pt modelId="{0B070CC5-D394-4EC3-9E97-E2667613C833}" type="parTrans" cxnId="{6CE26A4F-2202-4866-940C-92AD39E0D348}">
      <dgm:prSet/>
      <dgm:spPr/>
      <dgm:t>
        <a:bodyPr/>
        <a:lstStyle/>
        <a:p>
          <a:endParaRPr lang="fr-FR"/>
        </a:p>
      </dgm:t>
    </dgm:pt>
    <dgm:pt modelId="{78CBE7F1-D495-46F1-8C58-30195896A445}" type="sibTrans" cxnId="{6CE26A4F-2202-4866-940C-92AD39E0D348}">
      <dgm:prSet/>
      <dgm:spPr/>
      <dgm:t>
        <a:bodyPr/>
        <a:lstStyle/>
        <a:p>
          <a:endParaRPr lang="fr-FR"/>
        </a:p>
      </dgm:t>
    </dgm:pt>
    <dgm:pt modelId="{E5EC7B9D-88BD-4CD5-8FD7-FDD4E55971AE}" type="pres">
      <dgm:prSet presAssocID="{CBA4C988-C9F6-44C6-AA99-76F2EA755DC2}" presName="linearFlow" presStyleCnt="0">
        <dgm:presLayoutVars>
          <dgm:dir/>
          <dgm:resizeHandles val="exact"/>
        </dgm:presLayoutVars>
      </dgm:prSet>
      <dgm:spPr/>
    </dgm:pt>
    <dgm:pt modelId="{0D11DEC5-56B4-4436-98F9-DA9A6B13DB68}" type="pres">
      <dgm:prSet presAssocID="{F6A6F195-BAD0-48FF-A1ED-FEA0B63FD76C}" presName="composite" presStyleCnt="0"/>
      <dgm:spPr/>
    </dgm:pt>
    <dgm:pt modelId="{C9D93433-3957-41A6-9C6A-735212F26978}" type="pres">
      <dgm:prSet presAssocID="{F6A6F195-BAD0-48FF-A1ED-FEA0B63FD76C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5DB67254-A159-473F-B2E5-B05E214F39AB}" type="pres">
      <dgm:prSet presAssocID="{F6A6F195-BAD0-48FF-A1ED-FEA0B63FD76C}" presName="txShp" presStyleLbl="node1" presStyleIdx="0" presStyleCnt="4">
        <dgm:presLayoutVars>
          <dgm:bulletEnabled val="1"/>
        </dgm:presLayoutVars>
      </dgm:prSet>
      <dgm:spPr/>
    </dgm:pt>
    <dgm:pt modelId="{029099A0-B72F-49A4-933C-649175A252D5}" type="pres">
      <dgm:prSet presAssocID="{86B5FBC5-458B-43AC-AEE8-93EFD8F6C511}" presName="spacing" presStyleCnt="0"/>
      <dgm:spPr/>
    </dgm:pt>
    <dgm:pt modelId="{39494A24-820F-4D74-8CD8-D26F5E127BEA}" type="pres">
      <dgm:prSet presAssocID="{01C96689-5918-4C2F-8A82-42BC7B170E7F}" presName="composite" presStyleCnt="0"/>
      <dgm:spPr/>
    </dgm:pt>
    <dgm:pt modelId="{DB04D369-5A1F-4456-835B-CD3B4144C6CD}" type="pres">
      <dgm:prSet presAssocID="{01C96689-5918-4C2F-8A82-42BC7B170E7F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eople at graduation"/>
        </a:ext>
      </dgm:extLst>
    </dgm:pt>
    <dgm:pt modelId="{8E92E98C-027D-4276-81A5-17882C7B0B41}" type="pres">
      <dgm:prSet presAssocID="{01C96689-5918-4C2F-8A82-42BC7B170E7F}" presName="txShp" presStyleLbl="node1" presStyleIdx="1" presStyleCnt="4">
        <dgm:presLayoutVars>
          <dgm:bulletEnabled val="1"/>
        </dgm:presLayoutVars>
      </dgm:prSet>
      <dgm:spPr/>
    </dgm:pt>
    <dgm:pt modelId="{11FDBF1A-0871-46B8-9C77-920E457A02DF}" type="pres">
      <dgm:prSet presAssocID="{17942429-D46A-4A94-9B0C-406622CBF2F8}" presName="spacing" presStyleCnt="0"/>
      <dgm:spPr/>
    </dgm:pt>
    <dgm:pt modelId="{4E37F6E2-9DA1-4630-94AB-D4CDD15A1D25}" type="pres">
      <dgm:prSet presAssocID="{BEFF2D31-7D94-4A0D-B5D8-FA3BE91C5575}" presName="composite" presStyleCnt="0"/>
      <dgm:spPr/>
    </dgm:pt>
    <dgm:pt modelId="{48C3F4C2-DF36-46D8-880E-8FCD0D96B6DD}" type="pres">
      <dgm:prSet presAssocID="{BEFF2D31-7D94-4A0D-B5D8-FA3BE91C5575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EE6D16F7-3417-4A59-8AA9-A692BEEC1890}" type="pres">
      <dgm:prSet presAssocID="{BEFF2D31-7D94-4A0D-B5D8-FA3BE91C5575}" presName="txShp" presStyleLbl="node1" presStyleIdx="2" presStyleCnt="4">
        <dgm:presLayoutVars>
          <dgm:bulletEnabled val="1"/>
        </dgm:presLayoutVars>
      </dgm:prSet>
      <dgm:spPr/>
    </dgm:pt>
    <dgm:pt modelId="{C34AE691-B761-4592-918C-E4A49C1FB52A}" type="pres">
      <dgm:prSet presAssocID="{4D61AB38-8C8A-4141-9EE1-DA1D63AC00E3}" presName="spacing" presStyleCnt="0"/>
      <dgm:spPr/>
    </dgm:pt>
    <dgm:pt modelId="{51E757B6-2C6F-4C96-BB80-3FA07DB7E0D7}" type="pres">
      <dgm:prSet presAssocID="{5086B6C4-1E30-4EB3-8F68-11E60664FF94}" presName="composite" presStyleCnt="0"/>
      <dgm:spPr/>
    </dgm:pt>
    <dgm:pt modelId="{BD54EC70-D9FA-4759-B459-1EA6F7B53889}" type="pres">
      <dgm:prSet presAssocID="{5086B6C4-1E30-4EB3-8F68-11E60664FF94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Stacks of gold coins"/>
        </a:ext>
      </dgm:extLst>
    </dgm:pt>
    <dgm:pt modelId="{28BD8761-5BF1-424F-BCBD-A553B16F1A5C}" type="pres">
      <dgm:prSet presAssocID="{5086B6C4-1E30-4EB3-8F68-11E60664FF94}" presName="txShp" presStyleLbl="node1" presStyleIdx="3" presStyleCnt="4">
        <dgm:presLayoutVars>
          <dgm:bulletEnabled val="1"/>
        </dgm:presLayoutVars>
      </dgm:prSet>
      <dgm:spPr/>
    </dgm:pt>
  </dgm:ptLst>
  <dgm:cxnLst>
    <dgm:cxn modelId="{9137A301-8009-43A7-8439-2014C2B37B92}" type="presOf" srcId="{BEFF2D31-7D94-4A0D-B5D8-FA3BE91C5575}" destId="{EE6D16F7-3417-4A59-8AA9-A692BEEC1890}" srcOrd="0" destOrd="0" presId="urn:microsoft.com/office/officeart/2005/8/layout/vList3"/>
    <dgm:cxn modelId="{657A0C12-8BF2-44C4-869E-0150497293FC}" type="presOf" srcId="{CBA4C988-C9F6-44C6-AA99-76F2EA755DC2}" destId="{E5EC7B9D-88BD-4CD5-8FD7-FDD4E55971AE}" srcOrd="0" destOrd="0" presId="urn:microsoft.com/office/officeart/2005/8/layout/vList3"/>
    <dgm:cxn modelId="{7A575516-7435-4739-A4CF-9D2383E61997}" type="presOf" srcId="{01C96689-5918-4C2F-8A82-42BC7B170E7F}" destId="{8E92E98C-027D-4276-81A5-17882C7B0B41}" srcOrd="0" destOrd="0" presId="urn:microsoft.com/office/officeart/2005/8/layout/vList3"/>
    <dgm:cxn modelId="{3644EF1A-C56E-4746-B838-39A6B3C1E77F}" type="presOf" srcId="{5086B6C4-1E30-4EB3-8F68-11E60664FF94}" destId="{28BD8761-5BF1-424F-BCBD-A553B16F1A5C}" srcOrd="0" destOrd="0" presId="urn:microsoft.com/office/officeart/2005/8/layout/vList3"/>
    <dgm:cxn modelId="{56C9923E-D6FE-4580-89E1-9238F91258F1}" srcId="{CBA4C988-C9F6-44C6-AA99-76F2EA755DC2}" destId="{BEFF2D31-7D94-4A0D-B5D8-FA3BE91C5575}" srcOrd="2" destOrd="0" parTransId="{6ED6405A-3BEC-4EB3-B62E-B9CE9E195D67}" sibTransId="{4D61AB38-8C8A-4141-9EE1-DA1D63AC00E3}"/>
    <dgm:cxn modelId="{65405245-DAF4-4D53-AB1B-417EB4F1E6FB}" type="presOf" srcId="{F6A6F195-BAD0-48FF-A1ED-FEA0B63FD76C}" destId="{5DB67254-A159-473F-B2E5-B05E214F39AB}" srcOrd="0" destOrd="0" presId="urn:microsoft.com/office/officeart/2005/8/layout/vList3"/>
    <dgm:cxn modelId="{6CE26A4F-2202-4866-940C-92AD39E0D348}" srcId="{CBA4C988-C9F6-44C6-AA99-76F2EA755DC2}" destId="{5086B6C4-1E30-4EB3-8F68-11E60664FF94}" srcOrd="3" destOrd="0" parTransId="{0B070CC5-D394-4EC3-9E97-E2667613C833}" sibTransId="{78CBE7F1-D495-46F1-8C58-30195896A445}"/>
    <dgm:cxn modelId="{0CB6A057-46AA-4CF1-BB32-78A8B78EC5D5}" srcId="{CBA4C988-C9F6-44C6-AA99-76F2EA755DC2}" destId="{F6A6F195-BAD0-48FF-A1ED-FEA0B63FD76C}" srcOrd="0" destOrd="0" parTransId="{C2EEC46D-19FF-4E77-8B70-B2B9C0E608DC}" sibTransId="{86B5FBC5-458B-43AC-AEE8-93EFD8F6C511}"/>
    <dgm:cxn modelId="{F675EC9B-A975-45CC-A09A-D3FEF7645B37}" srcId="{CBA4C988-C9F6-44C6-AA99-76F2EA755DC2}" destId="{01C96689-5918-4C2F-8A82-42BC7B170E7F}" srcOrd="1" destOrd="0" parTransId="{8B1374CF-D816-44DA-9CDD-DBA29276687F}" sibTransId="{17942429-D46A-4A94-9B0C-406622CBF2F8}"/>
    <dgm:cxn modelId="{5437CD39-E563-443A-AE76-4FD504834BB0}" type="presParOf" srcId="{E5EC7B9D-88BD-4CD5-8FD7-FDD4E55971AE}" destId="{0D11DEC5-56B4-4436-98F9-DA9A6B13DB68}" srcOrd="0" destOrd="0" presId="urn:microsoft.com/office/officeart/2005/8/layout/vList3"/>
    <dgm:cxn modelId="{A74E21A5-0D92-4303-95A7-F3F7D142FF68}" type="presParOf" srcId="{0D11DEC5-56B4-4436-98F9-DA9A6B13DB68}" destId="{C9D93433-3957-41A6-9C6A-735212F26978}" srcOrd="0" destOrd="0" presId="urn:microsoft.com/office/officeart/2005/8/layout/vList3"/>
    <dgm:cxn modelId="{EEA5F4BF-0473-4541-BC02-5FEEA81CE74F}" type="presParOf" srcId="{0D11DEC5-56B4-4436-98F9-DA9A6B13DB68}" destId="{5DB67254-A159-473F-B2E5-B05E214F39AB}" srcOrd="1" destOrd="0" presId="urn:microsoft.com/office/officeart/2005/8/layout/vList3"/>
    <dgm:cxn modelId="{2E41294F-C5E3-46CD-8399-8FD2D6FAB69E}" type="presParOf" srcId="{E5EC7B9D-88BD-4CD5-8FD7-FDD4E55971AE}" destId="{029099A0-B72F-49A4-933C-649175A252D5}" srcOrd="1" destOrd="0" presId="urn:microsoft.com/office/officeart/2005/8/layout/vList3"/>
    <dgm:cxn modelId="{087BD250-451B-4563-8074-4B4FEC815B9C}" type="presParOf" srcId="{E5EC7B9D-88BD-4CD5-8FD7-FDD4E55971AE}" destId="{39494A24-820F-4D74-8CD8-D26F5E127BEA}" srcOrd="2" destOrd="0" presId="urn:microsoft.com/office/officeart/2005/8/layout/vList3"/>
    <dgm:cxn modelId="{F6B6400C-19A8-401A-AC16-02DB02BACF54}" type="presParOf" srcId="{39494A24-820F-4D74-8CD8-D26F5E127BEA}" destId="{DB04D369-5A1F-4456-835B-CD3B4144C6CD}" srcOrd="0" destOrd="0" presId="urn:microsoft.com/office/officeart/2005/8/layout/vList3"/>
    <dgm:cxn modelId="{D9FB26D9-04DA-4BA0-B4B5-7DA5EA228A99}" type="presParOf" srcId="{39494A24-820F-4D74-8CD8-D26F5E127BEA}" destId="{8E92E98C-027D-4276-81A5-17882C7B0B41}" srcOrd="1" destOrd="0" presId="urn:microsoft.com/office/officeart/2005/8/layout/vList3"/>
    <dgm:cxn modelId="{F85B4EAD-F01F-4B6C-9B2B-EF478B353F54}" type="presParOf" srcId="{E5EC7B9D-88BD-4CD5-8FD7-FDD4E55971AE}" destId="{11FDBF1A-0871-46B8-9C77-920E457A02DF}" srcOrd="3" destOrd="0" presId="urn:microsoft.com/office/officeart/2005/8/layout/vList3"/>
    <dgm:cxn modelId="{BD7CABED-801D-4BF4-94D3-6DA3EC0672A7}" type="presParOf" srcId="{E5EC7B9D-88BD-4CD5-8FD7-FDD4E55971AE}" destId="{4E37F6E2-9DA1-4630-94AB-D4CDD15A1D25}" srcOrd="4" destOrd="0" presId="urn:microsoft.com/office/officeart/2005/8/layout/vList3"/>
    <dgm:cxn modelId="{B28A0402-6A26-4E29-B9EF-FE2BEC24D34F}" type="presParOf" srcId="{4E37F6E2-9DA1-4630-94AB-D4CDD15A1D25}" destId="{48C3F4C2-DF36-46D8-880E-8FCD0D96B6DD}" srcOrd="0" destOrd="0" presId="urn:microsoft.com/office/officeart/2005/8/layout/vList3"/>
    <dgm:cxn modelId="{9AC5FCF1-1366-4FE0-ACCE-124AE81300C8}" type="presParOf" srcId="{4E37F6E2-9DA1-4630-94AB-D4CDD15A1D25}" destId="{EE6D16F7-3417-4A59-8AA9-A692BEEC1890}" srcOrd="1" destOrd="0" presId="urn:microsoft.com/office/officeart/2005/8/layout/vList3"/>
    <dgm:cxn modelId="{813C82B7-CA10-4D29-8749-62D2334A5B04}" type="presParOf" srcId="{E5EC7B9D-88BD-4CD5-8FD7-FDD4E55971AE}" destId="{C34AE691-B761-4592-918C-E4A49C1FB52A}" srcOrd="5" destOrd="0" presId="urn:microsoft.com/office/officeart/2005/8/layout/vList3"/>
    <dgm:cxn modelId="{63E2487C-BABC-4FB8-A7FE-D0291B4F86E1}" type="presParOf" srcId="{E5EC7B9D-88BD-4CD5-8FD7-FDD4E55971AE}" destId="{51E757B6-2C6F-4C96-BB80-3FA07DB7E0D7}" srcOrd="6" destOrd="0" presId="urn:microsoft.com/office/officeart/2005/8/layout/vList3"/>
    <dgm:cxn modelId="{A647CBF9-98A2-4113-B7AF-96D90318BB32}" type="presParOf" srcId="{51E757B6-2C6F-4C96-BB80-3FA07DB7E0D7}" destId="{BD54EC70-D9FA-4759-B459-1EA6F7B53889}" srcOrd="0" destOrd="0" presId="urn:microsoft.com/office/officeart/2005/8/layout/vList3"/>
    <dgm:cxn modelId="{BFC0151D-747E-4595-B452-1FCCF8F5E6D5}" type="presParOf" srcId="{51E757B6-2C6F-4C96-BB80-3FA07DB7E0D7}" destId="{28BD8761-5BF1-424F-BCBD-A553B16F1A5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B67254-A159-473F-B2E5-B05E214F39AB}">
      <dsp:nvSpPr>
        <dsp:cNvPr id="0" name=""/>
        <dsp:cNvSpPr/>
      </dsp:nvSpPr>
      <dsp:spPr>
        <a:xfrm rot="10800000">
          <a:off x="2235344" y="3280"/>
          <a:ext cx="7547877" cy="133675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470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700" kern="1200" noProof="0" dirty="0"/>
            <a:t>Mécanismes</a:t>
          </a:r>
        </a:p>
      </dsp:txBody>
      <dsp:txXfrm rot="10800000">
        <a:off x="2569532" y="3280"/>
        <a:ext cx="7213689" cy="1336751"/>
      </dsp:txXfrm>
    </dsp:sp>
    <dsp:sp modelId="{C9D93433-3957-41A6-9C6A-735212F26978}">
      <dsp:nvSpPr>
        <dsp:cNvPr id="0" name=""/>
        <dsp:cNvSpPr/>
      </dsp:nvSpPr>
      <dsp:spPr>
        <a:xfrm>
          <a:off x="1566969" y="3280"/>
          <a:ext cx="1336751" cy="13367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92E98C-027D-4276-81A5-17882C7B0B41}">
      <dsp:nvSpPr>
        <dsp:cNvPr id="0" name=""/>
        <dsp:cNvSpPr/>
      </dsp:nvSpPr>
      <dsp:spPr>
        <a:xfrm rot="10800000">
          <a:off x="2235344" y="1739061"/>
          <a:ext cx="7547877" cy="133675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470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700" kern="1200" noProof="0" dirty="0"/>
            <a:t>Cadres internationaux, régionaux et nationaux</a:t>
          </a:r>
        </a:p>
      </dsp:txBody>
      <dsp:txXfrm rot="10800000">
        <a:off x="2569532" y="1739061"/>
        <a:ext cx="7213689" cy="1336751"/>
      </dsp:txXfrm>
    </dsp:sp>
    <dsp:sp modelId="{DB04D369-5A1F-4456-835B-CD3B4144C6CD}">
      <dsp:nvSpPr>
        <dsp:cNvPr id="0" name=""/>
        <dsp:cNvSpPr/>
      </dsp:nvSpPr>
      <dsp:spPr>
        <a:xfrm>
          <a:off x="1566969" y="1739061"/>
          <a:ext cx="1336751" cy="133675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D16F7-3417-4A59-8AA9-A692BEEC1890}">
      <dsp:nvSpPr>
        <dsp:cNvPr id="0" name=""/>
        <dsp:cNvSpPr/>
      </dsp:nvSpPr>
      <dsp:spPr>
        <a:xfrm rot="10800000">
          <a:off x="2235344" y="3474843"/>
          <a:ext cx="7547877" cy="133675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470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700" kern="1200" noProof="0" dirty="0"/>
            <a:t>Rôle </a:t>
          </a:r>
        </a:p>
      </dsp:txBody>
      <dsp:txXfrm rot="10800000">
        <a:off x="2569532" y="3474843"/>
        <a:ext cx="7213689" cy="1336751"/>
      </dsp:txXfrm>
    </dsp:sp>
    <dsp:sp modelId="{48C3F4C2-DF36-46D8-880E-8FCD0D96B6DD}">
      <dsp:nvSpPr>
        <dsp:cNvPr id="0" name=""/>
        <dsp:cNvSpPr/>
      </dsp:nvSpPr>
      <dsp:spPr>
        <a:xfrm>
          <a:off x="1566969" y="3474843"/>
          <a:ext cx="1336751" cy="133675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21ADFA-CFF9-4375-AD04-53E091794EE6}">
      <dsp:nvSpPr>
        <dsp:cNvPr id="0" name=""/>
        <dsp:cNvSpPr/>
      </dsp:nvSpPr>
      <dsp:spPr>
        <a:xfrm>
          <a:off x="7209" y="882460"/>
          <a:ext cx="2556676" cy="190850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b="0" kern="1200" dirty="0"/>
            <a:t>Comprendre les budgets, les financements publics et internationaux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500" b="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b="0" kern="1200" dirty="0"/>
            <a:t>Être autonome et capable d’influencer avec des arguments solides.</a:t>
          </a:r>
        </a:p>
      </dsp:txBody>
      <dsp:txXfrm>
        <a:off x="51928" y="927179"/>
        <a:ext cx="2467238" cy="1863786"/>
      </dsp:txXfrm>
    </dsp:sp>
    <dsp:sp modelId="{EBBC1CF9-CC02-40AF-80EC-89BA0C0005A6}">
      <dsp:nvSpPr>
        <dsp:cNvPr id="0" name=""/>
        <dsp:cNvSpPr/>
      </dsp:nvSpPr>
      <dsp:spPr>
        <a:xfrm>
          <a:off x="7209" y="2790965"/>
          <a:ext cx="2556676" cy="8206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1️⃣ Se former pour être outillé et influent</a:t>
          </a:r>
          <a:endParaRPr lang="fr-FR" sz="1400" kern="1200" dirty="0"/>
        </a:p>
      </dsp:txBody>
      <dsp:txXfrm>
        <a:off x="7209" y="2790965"/>
        <a:ext cx="1800476" cy="820657"/>
      </dsp:txXfrm>
    </dsp:sp>
    <dsp:sp modelId="{8A9609D5-D722-4D2D-8C2E-9B886E1C35E1}">
      <dsp:nvSpPr>
        <dsp:cNvPr id="0" name=""/>
        <dsp:cNvSpPr/>
      </dsp:nvSpPr>
      <dsp:spPr>
        <a:xfrm>
          <a:off x="1880010" y="2921319"/>
          <a:ext cx="894836" cy="89483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BE3C8C-1CE9-4213-86B9-6F9AE3669715}">
      <dsp:nvSpPr>
        <dsp:cNvPr id="0" name=""/>
        <dsp:cNvSpPr/>
      </dsp:nvSpPr>
      <dsp:spPr>
        <a:xfrm>
          <a:off x="2996537" y="882460"/>
          <a:ext cx="2556676" cy="190850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b="0" kern="1200" dirty="0"/>
            <a:t>s’impliquer dans les processus décisionnels.</a:t>
          </a:r>
          <a:br>
            <a:rPr lang="fr-FR" sz="1500" b="0" kern="1200" dirty="0"/>
          </a:br>
          <a:endParaRPr lang="fr-FR" sz="1500" b="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b="0" kern="1200" dirty="0"/>
            <a:t>participation active, transparence</a:t>
          </a:r>
        </a:p>
      </dsp:txBody>
      <dsp:txXfrm>
        <a:off x="3041256" y="927179"/>
        <a:ext cx="2467238" cy="1863786"/>
      </dsp:txXfrm>
    </dsp:sp>
    <dsp:sp modelId="{61566E03-C441-4FE8-972C-825749C4A220}">
      <dsp:nvSpPr>
        <dsp:cNvPr id="0" name=""/>
        <dsp:cNvSpPr/>
      </dsp:nvSpPr>
      <dsp:spPr>
        <a:xfrm>
          <a:off x="2996537" y="2790965"/>
          <a:ext cx="2556676" cy="8206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2️⃣ Assurer une participation active et renforcer la redevabilité</a:t>
          </a:r>
          <a:endParaRPr lang="fr-FR" sz="1400" kern="1200" dirty="0"/>
        </a:p>
      </dsp:txBody>
      <dsp:txXfrm>
        <a:off x="2996537" y="2790965"/>
        <a:ext cx="1800476" cy="820657"/>
      </dsp:txXfrm>
    </dsp:sp>
    <dsp:sp modelId="{FA85BC35-C03A-4CB1-8807-509C4D41FBB0}">
      <dsp:nvSpPr>
        <dsp:cNvPr id="0" name=""/>
        <dsp:cNvSpPr/>
      </dsp:nvSpPr>
      <dsp:spPr>
        <a:xfrm>
          <a:off x="4869338" y="2921319"/>
          <a:ext cx="894836" cy="89483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73B65C-8C37-4DF2-9C8F-2AB31E4C2117}">
      <dsp:nvSpPr>
        <dsp:cNvPr id="0" name=""/>
        <dsp:cNvSpPr/>
      </dsp:nvSpPr>
      <dsp:spPr>
        <a:xfrm>
          <a:off x="5985865" y="882460"/>
          <a:ext cx="2556676" cy="190850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b="0" kern="1200" dirty="0"/>
            <a:t>Seulement 2% des budgets éducatifs sont alloués à la petite enfance, </a:t>
          </a:r>
          <a:r>
            <a:rPr lang="fr-FR" sz="1000" b="0" kern="1200" dirty="0"/>
            <a:t>alors que</a:t>
          </a:r>
          <a:endParaRPr lang="fr-FR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b="0" kern="1200" dirty="0"/>
            <a:t>175 millions d’enfants sont exclus de l’éducation préscolaire.</a:t>
          </a:r>
          <a:br>
            <a:rPr lang="fr-FR" sz="1400" b="0" kern="1200" dirty="0"/>
          </a:br>
          <a:r>
            <a:rPr lang="fr-FR" sz="1400" kern="1200" dirty="0"/>
            <a:t>	</a:t>
          </a:r>
        </a:p>
      </dsp:txBody>
      <dsp:txXfrm>
        <a:off x="6030584" y="927179"/>
        <a:ext cx="2467238" cy="1863786"/>
      </dsp:txXfrm>
    </dsp:sp>
    <dsp:sp modelId="{90B2C723-7DC1-44E6-8949-705D8E1C53AD}">
      <dsp:nvSpPr>
        <dsp:cNvPr id="0" name=""/>
        <dsp:cNvSpPr/>
      </dsp:nvSpPr>
      <dsp:spPr>
        <a:xfrm>
          <a:off x="5985865" y="2790965"/>
          <a:ext cx="2556676" cy="8206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/>
            <a:t>3️⃣ Exercer un rôle d’influence et de plaidoyer pour plus d’investissements</a:t>
          </a:r>
          <a:endParaRPr lang="fr-FR" sz="1400" kern="1200"/>
        </a:p>
      </dsp:txBody>
      <dsp:txXfrm>
        <a:off x="5985865" y="2790965"/>
        <a:ext cx="1800476" cy="820657"/>
      </dsp:txXfrm>
    </dsp:sp>
    <dsp:sp modelId="{36EE7119-20F2-4B98-B1A3-DB73039561AA}">
      <dsp:nvSpPr>
        <dsp:cNvPr id="0" name=""/>
        <dsp:cNvSpPr/>
      </dsp:nvSpPr>
      <dsp:spPr>
        <a:xfrm>
          <a:off x="7858665" y="2921319"/>
          <a:ext cx="894836" cy="89483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8EF0F6-C726-4D44-81A5-C316D33BE76A}">
      <dsp:nvSpPr>
        <dsp:cNvPr id="0" name=""/>
        <dsp:cNvSpPr/>
      </dsp:nvSpPr>
      <dsp:spPr>
        <a:xfrm>
          <a:off x="8975192" y="882460"/>
          <a:ext cx="2556676" cy="190850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b="0" kern="1200" dirty="0"/>
            <a:t>contribuer à transformer les engagements en actions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b="0" kern="1200" dirty="0"/>
            <a:t>Travailler en partenariat avec les gouvernements et </a:t>
          </a:r>
          <a:r>
            <a:rPr lang="fr-FR" sz="1400" b="0" kern="1200" dirty="0" err="1"/>
            <a:t>PTFs</a:t>
          </a:r>
          <a:endParaRPr lang="fr-FR" sz="1400" b="0" kern="1200" dirty="0"/>
        </a:p>
      </dsp:txBody>
      <dsp:txXfrm>
        <a:off x="9019911" y="927179"/>
        <a:ext cx="2467238" cy="1863786"/>
      </dsp:txXfrm>
    </dsp:sp>
    <dsp:sp modelId="{D35CEFBD-EEFB-478B-8004-EB2D8E3E6C14}">
      <dsp:nvSpPr>
        <dsp:cNvPr id="0" name=""/>
        <dsp:cNvSpPr/>
      </dsp:nvSpPr>
      <dsp:spPr>
        <a:xfrm>
          <a:off x="8975192" y="2790965"/>
          <a:ext cx="2556676" cy="8206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/>
            <a:t>4️⃣ Agir pour un changement concret et durable</a:t>
          </a:r>
          <a:endParaRPr lang="fr-FR" sz="1400" kern="1200"/>
        </a:p>
      </dsp:txBody>
      <dsp:txXfrm>
        <a:off x="8975192" y="2790965"/>
        <a:ext cx="1800476" cy="820657"/>
      </dsp:txXfrm>
    </dsp:sp>
    <dsp:sp modelId="{7279466B-B8CD-422E-B717-0DD513B2324B}">
      <dsp:nvSpPr>
        <dsp:cNvPr id="0" name=""/>
        <dsp:cNvSpPr/>
      </dsp:nvSpPr>
      <dsp:spPr>
        <a:xfrm>
          <a:off x="10847993" y="2921319"/>
          <a:ext cx="894836" cy="89483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D55913-32A6-4BC4-97BD-C9ED78B208AB}">
      <dsp:nvSpPr>
        <dsp:cNvPr id="0" name=""/>
        <dsp:cNvSpPr/>
      </dsp:nvSpPr>
      <dsp:spPr>
        <a:xfrm>
          <a:off x="0" y="114802"/>
          <a:ext cx="1899966" cy="949983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>
              <a:solidFill>
                <a:schemeClr val="tx1"/>
              </a:solidFill>
            </a:rPr>
            <a:t>Evidence-based policy</a:t>
          </a:r>
          <a:endParaRPr lang="en-US" sz="1800" b="0" kern="1200" dirty="0">
            <a:solidFill>
              <a:schemeClr val="tx1"/>
            </a:solidFill>
          </a:endParaRPr>
        </a:p>
      </dsp:txBody>
      <dsp:txXfrm>
        <a:off x="46374" y="161176"/>
        <a:ext cx="1807218" cy="857235"/>
      </dsp:txXfrm>
    </dsp:sp>
    <dsp:sp modelId="{5652AD17-BFC6-44EE-884E-50A89D0EC2DA}">
      <dsp:nvSpPr>
        <dsp:cNvPr id="0" name=""/>
        <dsp:cNvSpPr/>
      </dsp:nvSpPr>
      <dsp:spPr>
        <a:xfrm>
          <a:off x="2299395" y="131293"/>
          <a:ext cx="1899966" cy="949983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>
              <a:solidFill>
                <a:schemeClr val="tx1"/>
              </a:solidFill>
            </a:rPr>
            <a:t>Data and monitoring</a:t>
          </a:r>
          <a:endParaRPr lang="en-US" sz="1800" b="0" kern="1200" dirty="0">
            <a:solidFill>
              <a:schemeClr val="tx1"/>
            </a:solidFill>
          </a:endParaRPr>
        </a:p>
      </dsp:txBody>
      <dsp:txXfrm>
        <a:off x="2345769" y="177667"/>
        <a:ext cx="1807218" cy="857235"/>
      </dsp:txXfrm>
    </dsp:sp>
    <dsp:sp modelId="{3BD2005D-3434-4B6A-8AA3-C0E2D337CA89}">
      <dsp:nvSpPr>
        <dsp:cNvPr id="0" name=""/>
        <dsp:cNvSpPr/>
      </dsp:nvSpPr>
      <dsp:spPr>
        <a:xfrm>
          <a:off x="4598354" y="131293"/>
          <a:ext cx="1899966" cy="949983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>
              <a:solidFill>
                <a:schemeClr val="tx1"/>
              </a:solidFill>
            </a:rPr>
            <a:t>Financing</a:t>
          </a:r>
          <a:endParaRPr lang="en-US" sz="1800" b="0" kern="1200">
            <a:solidFill>
              <a:schemeClr val="tx1"/>
            </a:solidFill>
          </a:endParaRPr>
        </a:p>
      </dsp:txBody>
      <dsp:txXfrm>
        <a:off x="4644728" y="177667"/>
        <a:ext cx="1807218" cy="8572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DE7ED-DA5A-4F5B-AA6F-B6EC85BC15FB}">
      <dsp:nvSpPr>
        <dsp:cNvPr id="0" name=""/>
        <dsp:cNvSpPr/>
      </dsp:nvSpPr>
      <dsp:spPr>
        <a:xfrm>
          <a:off x="2050261" y="508093"/>
          <a:ext cx="4290705" cy="4290705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Declaration </a:t>
          </a:r>
          <a:r>
            <a:rPr lang="en-GB" sz="2000" b="1" kern="1200" dirty="0" err="1"/>
            <a:t>d’Incheon</a:t>
          </a:r>
          <a:endParaRPr lang="fr-FR" sz="2000" b="1" kern="1200" dirty="0"/>
        </a:p>
      </dsp:txBody>
      <dsp:txXfrm>
        <a:off x="4383077" y="1299830"/>
        <a:ext cx="1455775" cy="1430235"/>
      </dsp:txXfrm>
    </dsp:sp>
    <dsp:sp modelId="{C8591E8F-11E9-46AB-B538-CEF70D69BE9B}">
      <dsp:nvSpPr>
        <dsp:cNvPr id="0" name=""/>
        <dsp:cNvSpPr/>
      </dsp:nvSpPr>
      <dsp:spPr>
        <a:xfrm>
          <a:off x="1993119" y="549678"/>
          <a:ext cx="4290705" cy="4290705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Déclaration</a:t>
          </a:r>
          <a:r>
            <a:rPr lang="en-GB" sz="2000" b="1" kern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de Tashkent</a:t>
          </a:r>
          <a:endParaRPr lang="fr-FR" sz="2000" b="1" kern="1200" dirty="0"/>
        </a:p>
      </dsp:txBody>
      <dsp:txXfrm>
        <a:off x="3167955" y="3256909"/>
        <a:ext cx="1941033" cy="1328075"/>
      </dsp:txXfrm>
    </dsp:sp>
    <dsp:sp modelId="{6CDE4CAC-3BEE-4089-BA0C-70EEDDCDC3EB}">
      <dsp:nvSpPr>
        <dsp:cNvPr id="0" name=""/>
        <dsp:cNvSpPr/>
      </dsp:nvSpPr>
      <dsp:spPr>
        <a:xfrm>
          <a:off x="1973382" y="472488"/>
          <a:ext cx="4290705" cy="4290705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ODD 4.2 (Agenda 2030)</a:t>
          </a:r>
          <a:endParaRPr lang="fr-FR" sz="2000" b="1" kern="1200" dirty="0"/>
        </a:p>
      </dsp:txBody>
      <dsp:txXfrm>
        <a:off x="2433100" y="1315305"/>
        <a:ext cx="1455775" cy="14302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B67254-A159-473F-B2E5-B05E214F39AB}">
      <dsp:nvSpPr>
        <dsp:cNvPr id="0" name=""/>
        <dsp:cNvSpPr/>
      </dsp:nvSpPr>
      <dsp:spPr>
        <a:xfrm rot="10800000">
          <a:off x="1392730" y="2646"/>
          <a:ext cx="4554235" cy="98244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231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0" i="0" kern="1200" dirty="0"/>
            <a:t>Des services d’EPPE de qualité, équitables et inclusifs pour tous</a:t>
          </a:r>
          <a:endParaRPr lang="fr-FR" sz="2100" kern="1200" dirty="0"/>
        </a:p>
      </dsp:txBody>
      <dsp:txXfrm rot="10800000">
        <a:off x="1638341" y="2646"/>
        <a:ext cx="4308624" cy="982445"/>
      </dsp:txXfrm>
    </dsp:sp>
    <dsp:sp modelId="{C9D93433-3957-41A6-9C6A-735212F26978}">
      <dsp:nvSpPr>
        <dsp:cNvPr id="0" name=""/>
        <dsp:cNvSpPr/>
      </dsp:nvSpPr>
      <dsp:spPr>
        <a:xfrm>
          <a:off x="901508" y="2646"/>
          <a:ext cx="982445" cy="98244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92E98C-027D-4276-81A5-17882C7B0B41}">
      <dsp:nvSpPr>
        <dsp:cNvPr id="0" name=""/>
        <dsp:cNvSpPr/>
      </dsp:nvSpPr>
      <dsp:spPr>
        <a:xfrm rot="10800000">
          <a:off x="1392730" y="1278358"/>
          <a:ext cx="4554235" cy="98244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231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0" i="0" kern="1200" dirty="0"/>
            <a:t>Personnel de l’EPPE</a:t>
          </a:r>
          <a:endParaRPr lang="fr-FR" sz="2100" kern="1200" dirty="0"/>
        </a:p>
      </dsp:txBody>
      <dsp:txXfrm rot="10800000">
        <a:off x="1638341" y="1278358"/>
        <a:ext cx="4308624" cy="982445"/>
      </dsp:txXfrm>
    </dsp:sp>
    <dsp:sp modelId="{DB04D369-5A1F-4456-835B-CD3B4144C6CD}">
      <dsp:nvSpPr>
        <dsp:cNvPr id="0" name=""/>
        <dsp:cNvSpPr/>
      </dsp:nvSpPr>
      <dsp:spPr>
        <a:xfrm>
          <a:off x="901508" y="1278358"/>
          <a:ext cx="982445" cy="98244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D16F7-3417-4A59-8AA9-A692BEEC1890}">
      <dsp:nvSpPr>
        <dsp:cNvPr id="0" name=""/>
        <dsp:cNvSpPr/>
      </dsp:nvSpPr>
      <dsp:spPr>
        <a:xfrm rot="10800000">
          <a:off x="1392730" y="2554071"/>
          <a:ext cx="4554235" cy="98244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231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0" i="0" kern="1200" dirty="0"/>
            <a:t>L’innovation pour faire avancer la transformation</a:t>
          </a:r>
          <a:endParaRPr lang="fr-FR" sz="2100" kern="1200" dirty="0"/>
        </a:p>
      </dsp:txBody>
      <dsp:txXfrm rot="10800000">
        <a:off x="1638341" y="2554071"/>
        <a:ext cx="4308624" cy="982445"/>
      </dsp:txXfrm>
    </dsp:sp>
    <dsp:sp modelId="{48C3F4C2-DF36-46D8-880E-8FCD0D96B6DD}">
      <dsp:nvSpPr>
        <dsp:cNvPr id="0" name=""/>
        <dsp:cNvSpPr/>
      </dsp:nvSpPr>
      <dsp:spPr>
        <a:xfrm>
          <a:off x="901508" y="2554071"/>
          <a:ext cx="982445" cy="98244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BD8761-5BF1-424F-BCBD-A553B16F1A5C}">
      <dsp:nvSpPr>
        <dsp:cNvPr id="0" name=""/>
        <dsp:cNvSpPr/>
      </dsp:nvSpPr>
      <dsp:spPr>
        <a:xfrm rot="10800000">
          <a:off x="1392730" y="3829783"/>
          <a:ext cx="4554235" cy="98244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231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0" i="0" kern="1200" dirty="0"/>
            <a:t>Politiques, gouvernance et financement</a:t>
          </a:r>
          <a:endParaRPr lang="fr-FR" sz="2100" kern="1200" dirty="0"/>
        </a:p>
      </dsp:txBody>
      <dsp:txXfrm rot="10800000">
        <a:off x="1638341" y="3829783"/>
        <a:ext cx="4308624" cy="982445"/>
      </dsp:txXfrm>
    </dsp:sp>
    <dsp:sp modelId="{BD54EC70-D9FA-4759-B459-1EA6F7B53889}">
      <dsp:nvSpPr>
        <dsp:cNvPr id="0" name=""/>
        <dsp:cNvSpPr/>
      </dsp:nvSpPr>
      <dsp:spPr>
        <a:xfrm>
          <a:off x="901508" y="3829783"/>
          <a:ext cx="982445" cy="982445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8CAED-2991-45AD-933F-C3B2C0B39661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2508E-38E0-4AE9-B50E-F20B3C4CE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1876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194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291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L’éducation et la protection de la petite enfance (EPPE) impliquent </a:t>
            </a:r>
            <a:r>
              <a:rPr lang="fr-FR" b="1" dirty="0"/>
              <a:t>plusieurs acteurs</a:t>
            </a:r>
            <a:r>
              <a:rPr lang="fr-FR" dirty="0"/>
              <a:t> :</a:t>
            </a:r>
          </a:p>
          <a:p>
            <a:r>
              <a:rPr lang="fr-FR" b="1" dirty="0"/>
              <a:t>Gouvernements</a:t>
            </a:r>
            <a:r>
              <a:rPr lang="fr-FR" dirty="0"/>
              <a:t> (ministères de l’éducation, de la santé, des affaires sociales) </a:t>
            </a:r>
          </a:p>
          <a:p>
            <a:r>
              <a:rPr lang="fr-FR" b="1" dirty="0"/>
              <a:t>Organisations internationales</a:t>
            </a:r>
            <a:r>
              <a:rPr lang="fr-FR" dirty="0"/>
              <a:t> (UNESCO, UNICEF, GPE, Banque mondiale)</a:t>
            </a:r>
          </a:p>
          <a:p>
            <a:r>
              <a:rPr lang="fr-FR" b="1" dirty="0"/>
              <a:t>Société civile</a:t>
            </a:r>
            <a:r>
              <a:rPr lang="fr-FR" dirty="0"/>
              <a:t> (ONG, réseaux d’enseignants, parents) </a:t>
            </a:r>
          </a:p>
          <a:p>
            <a:r>
              <a:rPr lang="fr-FR" b="1" dirty="0"/>
              <a:t>Secteur privé</a:t>
            </a:r>
            <a:r>
              <a:rPr lang="fr-FR" dirty="0"/>
              <a:t> (fournisseurs de services, fondations)</a:t>
            </a:r>
          </a:p>
          <a:p>
            <a:endParaRPr lang="fr-FR" dirty="0"/>
          </a:p>
          <a:p>
            <a:r>
              <a:rPr lang="fr-FR" dirty="0"/>
              <a:t>Une </a:t>
            </a:r>
            <a:r>
              <a:rPr lang="fr-FR" b="1" dirty="0"/>
              <a:t>coordination efficace</a:t>
            </a:r>
            <a:r>
              <a:rPr lang="fr-FR" dirty="0"/>
              <a:t> permet de :</a:t>
            </a:r>
          </a:p>
          <a:p>
            <a:r>
              <a:rPr lang="fr-FR" dirty="0"/>
              <a:t>- Assurer une gouvernance cohérente</a:t>
            </a:r>
            <a:br>
              <a:rPr lang="fr-FR" dirty="0"/>
            </a:br>
            <a:r>
              <a:rPr lang="fr-FR" dirty="0"/>
              <a:t>- Harmoniser les politiques et les financements</a:t>
            </a:r>
            <a:br>
              <a:rPr lang="fr-FR" dirty="0"/>
            </a:br>
            <a:r>
              <a:rPr lang="fr-FR" dirty="0"/>
              <a:t>- Renforcer l’efficacité des programmes d’éducation et de soins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918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3A2FB-565F-F3C0-BA98-19F10111A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293283-B2A1-83D3-05D1-B93662C02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0EF212-AC2C-E64F-18F1-25C6E5FDA0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Comme tu le vois ici , l'UNESCO, en consultation avec le HLSC, organise périodiquement des GEM, conformément au calendrier du HLPF (High-</a:t>
            </a:r>
            <a:r>
              <a:rPr lang="fr-FR" dirty="0" err="1"/>
              <a:t>Level</a:t>
            </a:r>
            <a:r>
              <a:rPr lang="fr-FR" dirty="0"/>
              <a:t> </a:t>
            </a:r>
            <a:r>
              <a:rPr lang="fr-FR" dirty="0" err="1"/>
              <a:t>Political</a:t>
            </a:r>
            <a:r>
              <a:rPr lang="fr-FR" dirty="0"/>
              <a:t> Forum on </a:t>
            </a:r>
            <a:r>
              <a:rPr lang="fr-FR" dirty="0" err="1"/>
              <a:t>Sustainable</a:t>
            </a:r>
            <a:r>
              <a:rPr lang="fr-FR" dirty="0"/>
              <a:t> Development). Le HLSC apporte également des contributions annuelles au HLPF. Les autres plateformes (à l'exception du GEF – c'este une création de Gordon Brown est en sommeil) sont coordonnées par le Secrétariat </a:t>
            </a:r>
            <a:r>
              <a:rPr lang="fr-FR" dirty="0" err="1"/>
              <a:t>interinstitutions</a:t>
            </a:r>
            <a:r>
              <a:rPr lang="fr-FR" dirty="0"/>
              <a:t> (notre Section) de l'UNESCO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BA85C-6323-781E-F2F4-17F5A97C64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615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D3E53-C10A-7744-D8A7-6FD9C3355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356752-99EB-C203-46B8-6DF97922E9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CC9195-DDA0-50B4-B79F-9D8B23041B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L’éducation et la protection de la petite enfance (EPPE) impliquent </a:t>
            </a:r>
            <a:r>
              <a:rPr lang="fr-FR" b="1" dirty="0"/>
              <a:t>plusieurs acteurs</a:t>
            </a:r>
            <a:r>
              <a:rPr lang="fr-FR" dirty="0"/>
              <a:t> :</a:t>
            </a:r>
          </a:p>
          <a:p>
            <a:r>
              <a:rPr lang="fr-FR" b="1" dirty="0"/>
              <a:t>Gouvernements</a:t>
            </a:r>
            <a:r>
              <a:rPr lang="fr-FR" dirty="0"/>
              <a:t> (ministères de l’éducation, de la santé, des affaires sociales) </a:t>
            </a:r>
          </a:p>
          <a:p>
            <a:r>
              <a:rPr lang="fr-FR" b="1" dirty="0"/>
              <a:t>Organisations internationales</a:t>
            </a:r>
            <a:r>
              <a:rPr lang="fr-FR" dirty="0"/>
              <a:t> (UNESCO, UNICEF, GPE, Banque mondiale)</a:t>
            </a:r>
          </a:p>
          <a:p>
            <a:r>
              <a:rPr lang="fr-FR" b="1" dirty="0"/>
              <a:t>Société civile</a:t>
            </a:r>
            <a:r>
              <a:rPr lang="fr-FR" dirty="0"/>
              <a:t> (ONG, réseaux d’enseignants, parents) </a:t>
            </a:r>
          </a:p>
          <a:p>
            <a:r>
              <a:rPr lang="fr-FR" b="1" dirty="0"/>
              <a:t>Secteur privé</a:t>
            </a:r>
            <a:r>
              <a:rPr lang="fr-FR" dirty="0"/>
              <a:t> (fournisseurs de services, fondations)</a:t>
            </a:r>
          </a:p>
          <a:p>
            <a:endParaRPr lang="fr-FR" dirty="0"/>
          </a:p>
          <a:p>
            <a:r>
              <a:rPr lang="fr-FR" dirty="0"/>
              <a:t>Une </a:t>
            </a:r>
            <a:r>
              <a:rPr lang="fr-FR" b="1" dirty="0"/>
              <a:t>coordination efficace</a:t>
            </a:r>
            <a:r>
              <a:rPr lang="fr-FR" dirty="0"/>
              <a:t> permet de :</a:t>
            </a:r>
          </a:p>
          <a:p>
            <a:r>
              <a:rPr lang="fr-FR" dirty="0"/>
              <a:t>- Assurer une gouvernance cohérente</a:t>
            </a:r>
            <a:br>
              <a:rPr lang="fr-FR" dirty="0"/>
            </a:br>
            <a:r>
              <a:rPr lang="fr-FR" dirty="0"/>
              <a:t>- Harmoniser les politiques et les financements</a:t>
            </a:r>
            <a:br>
              <a:rPr lang="fr-FR" dirty="0"/>
            </a:br>
            <a:r>
              <a:rPr lang="fr-FR" dirty="0"/>
              <a:t>- Renforcer l’efficacité des programmes d’éducation et de soins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8C29B-73C0-E91A-C50F-C5271D4EF3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532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44515-249B-212C-E0AB-30C27BAC8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F0C1EC-F531-C9B1-CBB8-F6A82E891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2E841F-A38B-D567-EC5A-CAF0C149C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Comme tu le vois ici , l'UNESCO, en consultation avec le HLSC, organise périodiquement des GEM, conformément au calendrier du HLPF (High-</a:t>
            </a:r>
            <a:r>
              <a:rPr lang="fr-FR" dirty="0" err="1"/>
              <a:t>Level</a:t>
            </a:r>
            <a:r>
              <a:rPr lang="fr-FR" dirty="0"/>
              <a:t> </a:t>
            </a:r>
            <a:r>
              <a:rPr lang="fr-FR" dirty="0" err="1"/>
              <a:t>Political</a:t>
            </a:r>
            <a:r>
              <a:rPr lang="fr-FR" dirty="0"/>
              <a:t> Forum on </a:t>
            </a:r>
            <a:r>
              <a:rPr lang="fr-FR" dirty="0" err="1"/>
              <a:t>Sustainable</a:t>
            </a:r>
            <a:r>
              <a:rPr lang="fr-FR" dirty="0"/>
              <a:t> Development). Le HLSC apporte également des contributions annuelles au HLPF. Les autres plateformes (à l'exception du GEF – c'este une création de Gordon Brown est en sommeil) sont coordonnées par le Secrétariat </a:t>
            </a:r>
            <a:r>
              <a:rPr lang="fr-FR" dirty="0" err="1"/>
              <a:t>interinstitutions</a:t>
            </a:r>
            <a:r>
              <a:rPr lang="fr-FR" dirty="0"/>
              <a:t> (notre Section) de l'UNESCO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A643C-D5F0-CF43-A4E9-A1F01DE972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1721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016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291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84EC8C-9FBB-0322-F878-4C4D28925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63911AD-21E3-004F-6375-2FA8880F7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204BDB-CF71-B41B-4712-47A2AEDD4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7545-A528-41CB-92C7-EAB32C2EBF96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FF3628-0A7A-62B1-701A-CF9E8837D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1315E4-7B3A-9B75-786F-39C57F984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5BE0-C155-4F31-9631-7C761B5F78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8137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136F6A-CA66-6B96-2258-E1853AB66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34C6AAF-A1AF-1190-4BAF-1ADDCB634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05117-9FC5-BC8F-176D-DA43ED5A6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7545-A528-41CB-92C7-EAB32C2EBF96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BD65A5-65EA-D017-C6A5-6A70FAB3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696F00-06DC-2966-2471-30607C3B3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5BE0-C155-4F31-9631-7C761B5F78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179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CA32F76-5898-A4B0-8EDD-A5ABCBBF1D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9371635-F396-45A4-EC7A-6A2D83DC1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626DDF-01B1-06E2-D820-75361098B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7545-A528-41CB-92C7-EAB32C2EBF96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B2DE03-CDCF-0233-C5A9-E8CD0B05A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DDAA0A-9C45-C028-AE46-EDDB0EB4F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5BE0-C155-4F31-9631-7C761B5F78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765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title : add y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0B637B1-A9C8-4913-8C41-59CF46A146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611398"/>
            <a:ext cx="12192000" cy="424659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CLICK ON THE ICON TO ADD AN IMAGE. THIS IS A TITLE SLIDE, DO NOT USE THIS SLIDE TO WRITE CONTENT. ONLY THE TITLE &amp; IMAGE.</a:t>
            </a:r>
          </a:p>
          <a:p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C1422C-A4FA-45ED-BD29-9E6ACF047CFD}"/>
              </a:ext>
            </a:extLst>
          </p:cNvPr>
          <p:cNvSpPr/>
          <p:nvPr userDrawn="1"/>
        </p:nvSpPr>
        <p:spPr>
          <a:xfrm>
            <a:off x="0" y="3"/>
            <a:ext cx="12192000" cy="2611395"/>
          </a:xfrm>
          <a:prstGeom prst="rect">
            <a:avLst/>
          </a:prstGeom>
          <a:solidFill>
            <a:srgbClr val="0077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A7EDBE-D01B-4254-BDF5-4D04579FF3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8448" y="1289263"/>
            <a:ext cx="11179351" cy="4887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lnSpc>
                <a:spcPts val="2775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 OF PRESENTATION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E1186C3-0B50-4241-BA29-82E76CE77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8449" y="2007988"/>
            <a:ext cx="11179350" cy="3975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baseline="0">
                <a:solidFill>
                  <a:srgbClr val="FFFFFF"/>
                </a:solidFill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 or summary</a:t>
            </a:r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8A188CA-2365-4F47-9BAB-5F8CAAE8C1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449" y="342534"/>
            <a:ext cx="3146891" cy="66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14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2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D9E65D-2E58-4CF1-80D7-A1321325AF62}"/>
              </a:ext>
            </a:extLst>
          </p:cNvPr>
          <p:cNvSpPr/>
          <p:nvPr userDrawn="1"/>
        </p:nvSpPr>
        <p:spPr>
          <a:xfrm>
            <a:off x="-1065" y="30"/>
            <a:ext cx="12191997" cy="758619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49AEBCB-52F6-45B2-A57F-885004950E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896" y="151609"/>
            <a:ext cx="11350193" cy="45540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title of the slide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C7FD5E-15F4-43A5-8E6C-29529CD2A7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879" y="959564"/>
            <a:ext cx="11350208" cy="971789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350" b="1">
                <a:solidFill>
                  <a:schemeClr val="bg2">
                    <a:lumMod val="10000"/>
                  </a:schemeClr>
                </a:solidFill>
              </a:defRPr>
            </a:lvl1pPr>
            <a:lvl2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050" b="1">
                <a:solidFill>
                  <a:srgbClr val="0077D4"/>
                </a:solidFill>
              </a:defRPr>
            </a:lvl2pPr>
            <a:lvl3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900"/>
            </a:lvl3pPr>
            <a:lvl4pPr marL="1199970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825"/>
            </a:lvl4pPr>
            <a:lvl5pPr marL="1542818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7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11" name="TextBox 24">
            <a:extLst>
              <a:ext uri="{FF2B5EF4-FFF2-40B4-BE49-F238E27FC236}">
                <a16:creationId xmlns:a16="http://schemas.microsoft.com/office/drawing/2014/main" id="{17336C9A-B076-4656-8BBA-963E90A9405C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AA8FC206-02A5-43F9-849D-DC76261D0734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EEA29732-7844-43C8-8145-B8D9665017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7278" y="6488755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Insert the </a:t>
            </a:r>
            <a:r>
              <a:rPr lang="fr-FR" dirty="0" err="1"/>
              <a:t>title</a:t>
            </a:r>
            <a:r>
              <a:rPr lang="fr-FR" dirty="0"/>
              <a:t> of the </a:t>
            </a:r>
            <a:r>
              <a:rPr lang="fr-FR" dirty="0" err="1"/>
              <a:t>presentation</a:t>
            </a:r>
            <a:endParaRPr lang="fr-FR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2AA16B8-F3B5-6048-A3FF-4D7521DA30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49" y="6314709"/>
            <a:ext cx="1056822" cy="581684"/>
          </a:xfrm>
          <a:prstGeom prst="rect">
            <a:avLst/>
          </a:prstGeom>
        </p:spPr>
      </p:pic>
      <p:pic>
        <p:nvPicPr>
          <p:cNvPr id="16" name="Picture 15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3C7211EE-C653-3F47-A659-4F0CF5C802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69" y="6384259"/>
            <a:ext cx="2008828" cy="42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01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2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7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5351567" y="963336"/>
            <a:ext cx="3086332" cy="24011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2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20" name="Picture Placeholder 7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684791" y="959561"/>
            <a:ext cx="3086332" cy="24011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2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D248938C-6B2C-4298-B746-D3BE8831B54C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5351567" y="3703016"/>
            <a:ext cx="3086332" cy="24011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2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BFC6CEA-23D0-4872-A804-A18699A0E796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684791" y="3699241"/>
            <a:ext cx="3086332" cy="24011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2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F5A9DC-428B-4385-9797-641470335728}"/>
              </a:ext>
            </a:extLst>
          </p:cNvPr>
          <p:cNvSpPr/>
          <p:nvPr userDrawn="1"/>
        </p:nvSpPr>
        <p:spPr>
          <a:xfrm>
            <a:off x="-1065" y="30"/>
            <a:ext cx="12191997" cy="758619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7EAB332-2F00-47F4-8327-81E16A4379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877" y="959561"/>
            <a:ext cx="4528491" cy="5140820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350" b="1">
                <a:solidFill>
                  <a:schemeClr val="tx1"/>
                </a:solidFill>
              </a:defRPr>
            </a:lvl1pPr>
            <a:lvl2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050" b="1">
                <a:solidFill>
                  <a:srgbClr val="0077D4"/>
                </a:solidFill>
              </a:defRPr>
            </a:lvl2pPr>
            <a:lvl3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900"/>
            </a:lvl3pPr>
            <a:lvl4pPr marL="1199970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825"/>
            </a:lvl4pPr>
            <a:lvl5pPr marL="1542818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7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689FAF6-163D-4FA1-9A0C-234C44D3F0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896" y="151609"/>
            <a:ext cx="11350193" cy="45540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title of the slide</a:t>
            </a:r>
            <a:endParaRPr lang="en-US" dirty="0"/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D443DB27-87CE-449C-A7D1-9D884E007F9D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306D53-6368-45F5-9624-6B26E182C76B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3CDECED5-1138-405C-BF85-1A7945D57B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7278" y="6488755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Insert the </a:t>
            </a:r>
            <a:r>
              <a:rPr lang="fr-FR" dirty="0" err="1"/>
              <a:t>title</a:t>
            </a:r>
            <a:r>
              <a:rPr lang="fr-FR" dirty="0"/>
              <a:t> of the </a:t>
            </a:r>
            <a:r>
              <a:rPr lang="fr-FR" dirty="0" err="1"/>
              <a:t>presentation</a:t>
            </a:r>
            <a:endParaRPr lang="fr-FR" dirty="0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C4904E8-3DA9-1A43-8145-6B9869CB0A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49" y="6314709"/>
            <a:ext cx="1056822" cy="581684"/>
          </a:xfrm>
          <a:prstGeom prst="rect">
            <a:avLst/>
          </a:prstGeom>
        </p:spPr>
      </p:pic>
      <p:pic>
        <p:nvPicPr>
          <p:cNvPr id="23" name="Picture 2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803B97D4-5C92-C94D-A6A8-03FEF9DDC0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69" y="6384259"/>
            <a:ext cx="2008828" cy="42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27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A149E8-3617-E24F-AF89-86FA31821402}"/>
              </a:ext>
            </a:extLst>
          </p:cNvPr>
          <p:cNvSpPr/>
          <p:nvPr userDrawn="1"/>
        </p:nvSpPr>
        <p:spPr>
          <a:xfrm>
            <a:off x="156308" y="174781"/>
            <a:ext cx="11879384" cy="57424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4E9BD5-B1EB-3E47-A39E-8151EA66FDFD}"/>
              </a:ext>
            </a:extLst>
          </p:cNvPr>
          <p:cNvSpPr/>
          <p:nvPr userDrawn="1"/>
        </p:nvSpPr>
        <p:spPr>
          <a:xfrm>
            <a:off x="0" y="6056829"/>
            <a:ext cx="12192000" cy="8011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63CAA9-E5CC-4CFF-93A0-281EAB48BB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33472" y="6120893"/>
            <a:ext cx="2328100" cy="5894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0985CC-2AD1-4397-8FFA-8C3B135649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6308" y="6188986"/>
            <a:ext cx="2328100" cy="49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2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A19E63-BD2D-CA35-C94B-274E85D1C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51DA8-6063-287F-F6B4-B6E95FF4A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7209DC-EFAF-EEF8-EB9F-A6FD99042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7545-A528-41CB-92C7-EAB32C2EBF96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4614FA-DDF7-3505-6E41-51D223B03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FCF870-EE57-35C0-AE45-389800C02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5BE0-C155-4F31-9631-7C761B5F78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8648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E3A3AC-ECBA-4407-2927-D9BDD990B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4B6764F-28E6-FA4C-E4DF-1052825F8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6D08C4-6F09-E036-B161-9251F3C87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7545-A528-41CB-92C7-EAB32C2EBF96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C74CC0-197D-CF27-FBCF-8D764D9BF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7526C4-5797-11C3-1CE2-FCFB8BCC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5BE0-C155-4F31-9631-7C761B5F78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93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EB657F-34B9-5B9D-EE21-2D689AB37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6F5973-0A5A-404C-4E3F-40DA0E5D7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B1506E7-DA8A-C7F8-C70D-CFB2D71A7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B20536-581C-A4E1-5CAE-6C6EC34A5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7545-A528-41CB-92C7-EAB32C2EBF96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A0D6804-65C8-BD64-4D93-97CD4463A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7B8F706-BC3B-9D87-5277-03155915E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5BE0-C155-4F31-9631-7C761B5F78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006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4CAB26-5906-9622-B2F2-17C943655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1DB672-82E4-FDD5-AFCB-3D4043EC6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99EFF37-7D40-683A-1120-DA51202C6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A3DB4D5-00DB-9D37-896C-0202BF2E9E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C2C19C4-2347-1AE2-34BF-D6FE9558FB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9C15179-C397-B75D-F989-10A426480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7545-A528-41CB-92C7-EAB32C2EBF96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346AAEA-4DDE-D0F2-C4FE-77FBCD3D8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9B80DB-96BA-24CB-8ADC-28912769F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5BE0-C155-4F31-9631-7C761B5F78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860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E23407-3DA1-AD41-8A3E-1EEAEA51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680E03A-950F-8C9B-8C02-24260FFCB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7545-A528-41CB-92C7-EAB32C2EBF96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18B1324-2948-90A8-766F-0ED220933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1DF0E7C-1CD4-094A-5318-E533A55D4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5BE0-C155-4F31-9631-7C761B5F78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71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60F4167-B6FD-B620-6973-79D325BE6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7545-A528-41CB-92C7-EAB32C2EBF96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F038673-650E-943D-1DFD-96F1138C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3144A7-99BE-C17A-14BF-77F071BE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5BE0-C155-4F31-9631-7C761B5F78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24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B99EEB-D315-A9B7-A402-58DB428A4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995454-C434-1AE9-5A69-EDD6BBAC4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50E99F-F71E-1089-6179-942F1A21E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20E67B-E198-A56A-3B42-A91D018EB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7545-A528-41CB-92C7-EAB32C2EBF96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387D40-1CC0-7731-BDFD-D28D1A4B6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E37162D-9785-78BA-B022-5A564E5A3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5BE0-C155-4F31-9631-7C761B5F78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7517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5C06E2-D631-A1ED-0976-7BB9311F7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054FE2C-E6EB-CE81-491D-01E7EF185E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2D30118-8D3D-1229-2873-09D6DC6B9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DA301CF-F679-BBF7-9834-B662721EC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7545-A528-41CB-92C7-EAB32C2EBF96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2425C2-F865-2B0B-D786-B6BA8E040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56A1E9-479D-3BC1-7172-A842861E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75BE0-C155-4F31-9631-7C761B5F78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462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71A318C-0509-19FC-A37F-F95CADFB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A05848-6E47-7568-12BA-CFDB89BCD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1665DC-F375-2A41-A7A3-E6B35F32EA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507545-A528-41CB-92C7-EAB32C2EBF96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3BCF8-2C22-8F55-5F03-92710B1FF7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DA67C1-6224-66E2-12F1-3971C77478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F75BE0-C155-4F31-9631-7C761B5F78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92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3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4.png"/><Relationship Id="rId9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D24B68C-7783-24B9-3EF8-F0059E047559}"/>
              </a:ext>
            </a:extLst>
          </p:cNvPr>
          <p:cNvSpPr txBox="1"/>
          <p:nvPr/>
        </p:nvSpPr>
        <p:spPr>
          <a:xfrm>
            <a:off x="1" y="1064267"/>
            <a:ext cx="121919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Webinaire - Renforcer l’engagement local pour la petite enfance : </a:t>
            </a:r>
          </a:p>
          <a:p>
            <a:pPr algn="ctr"/>
            <a:r>
              <a:rPr lang="fr-FR" sz="2800" b="1" dirty="0">
                <a:solidFill>
                  <a:schemeClr val="bg1"/>
                </a:solidFill>
              </a:rPr>
              <a:t>Outils et stratégies pour la société civile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14B1BD-0AF1-01DB-B5C0-27AB9E6B665C}"/>
              </a:ext>
            </a:extLst>
          </p:cNvPr>
          <p:cNvSpPr txBox="1"/>
          <p:nvPr/>
        </p:nvSpPr>
        <p:spPr>
          <a:xfrm>
            <a:off x="0" y="2961706"/>
            <a:ext cx="6541288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>
                <a:solidFill>
                  <a:schemeClr val="bg1"/>
                </a:solidFill>
              </a:rPr>
              <a:t>Celebrating Progress and Reaffirming Commitments to Early Childhood Care and Education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2" name="图片占位符 7" descr="一群小孩在草地上&#10;&#10;描述已自动生成">
            <a:extLst>
              <a:ext uri="{FF2B5EF4-FFF2-40B4-BE49-F238E27FC236}">
                <a16:creationId xmlns:a16="http://schemas.microsoft.com/office/drawing/2014/main" id="{998B0ACE-1DAB-B370-03EB-183F122E5B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8" b="25858"/>
          <a:stretch>
            <a:fillRect/>
          </a:stretch>
        </p:blipFill>
        <p:spPr>
          <a:xfrm>
            <a:off x="0" y="2611398"/>
            <a:ext cx="12192000" cy="4246599"/>
          </a:xfr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0D6DF525-D6B8-835E-10AF-F2931A66CCC1}"/>
              </a:ext>
            </a:extLst>
          </p:cNvPr>
          <p:cNvSpPr txBox="1"/>
          <p:nvPr/>
        </p:nvSpPr>
        <p:spPr>
          <a:xfrm>
            <a:off x="0" y="2029061"/>
            <a:ext cx="1219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l'Éducation et la Protection de la Petite Enfance (EPPE) et les mécanismes de coordination</a:t>
            </a:r>
          </a:p>
        </p:txBody>
      </p:sp>
    </p:spTree>
    <p:extLst>
      <p:ext uri="{BB962C8B-B14F-4D97-AF65-F5344CB8AC3E}">
        <p14:creationId xmlns:p14="http://schemas.microsoft.com/office/powerpoint/2010/main" val="3360214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3696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600" b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Quelques mécanismes au niveau régional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77AB2-495A-84B5-E384-A35F7D7E2BAC}"/>
              </a:ext>
            </a:extLst>
          </p:cNvPr>
          <p:cNvSpPr txBox="1"/>
          <p:nvPr/>
        </p:nvSpPr>
        <p:spPr>
          <a:xfrm>
            <a:off x="722376" y="1316736"/>
            <a:ext cx="103510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Cadres régionaux de suivi et de mise en œuvre de l’ODD 4</a:t>
            </a:r>
          </a:p>
          <a:p>
            <a:pPr lvl="1"/>
            <a:r>
              <a:rPr lang="fr-FR" dirty="0"/>
              <a:t>   - Coordinations régionales de l’ODD 4 (AFED, APREMC-II, LLECE/OREALC).</a:t>
            </a:r>
          </a:p>
          <a:p>
            <a:pPr lvl="1"/>
            <a:r>
              <a:rPr lang="fr-FR" dirty="0"/>
              <a:t>   - Mécanismes de coopération régionale pour l’ODD 4 (</a:t>
            </a:r>
            <a:r>
              <a:rPr lang="fr-FR" dirty="0" err="1"/>
              <a:t>Task</a:t>
            </a:r>
            <a:r>
              <a:rPr lang="fr-FR" dirty="0"/>
              <a:t> Force ODD 4 Afrique, Réseau Asie-Pacifique).</a:t>
            </a:r>
          </a:p>
          <a:p>
            <a:endParaRPr lang="fr-FR" dirty="0"/>
          </a:p>
          <a:p>
            <a:r>
              <a:rPr lang="fr-FR" b="1" dirty="0"/>
              <a:t>Forums et plateformes de dialogue politique</a:t>
            </a:r>
          </a:p>
          <a:p>
            <a:r>
              <a:rPr lang="fr-FR" dirty="0"/>
              <a:t>   - Réunions des ministres de l’Éducation (Union Africaine, ASEAN, CEDEAO, CEMAG).</a:t>
            </a:r>
          </a:p>
          <a:p>
            <a:r>
              <a:rPr lang="fr-FR" dirty="0"/>
              <a:t>   - Plateformes de concertation entre États et partenaires (CONFEMEN, ADEA, ).</a:t>
            </a:r>
          </a:p>
          <a:p>
            <a:endParaRPr lang="fr-FR" dirty="0"/>
          </a:p>
          <a:p>
            <a:r>
              <a:rPr lang="fr-FR" b="1" dirty="0"/>
              <a:t>Mécanismes de financement</a:t>
            </a:r>
          </a:p>
          <a:p>
            <a:pPr marL="285750" indent="-285750">
              <a:buFontTx/>
              <a:buChar char="-"/>
            </a:pPr>
            <a:r>
              <a:rPr lang="fr-FR" dirty="0"/>
              <a:t>Partenariat Mondial pour l’</a:t>
            </a:r>
            <a:r>
              <a:rPr lang="fr-FR" dirty="0" err="1"/>
              <a:t>education</a:t>
            </a:r>
            <a:r>
              <a:rPr lang="fr-FR" dirty="0"/>
              <a:t>, </a:t>
            </a:r>
          </a:p>
          <a:p>
            <a:pPr marL="285750" indent="-285750">
              <a:buFontTx/>
              <a:buChar char="-"/>
            </a:pPr>
            <a:r>
              <a:rPr lang="fr-FR" i="1" dirty="0"/>
              <a:t>Education </a:t>
            </a:r>
            <a:r>
              <a:rPr lang="fr-FR" i="1" dirty="0" err="1"/>
              <a:t>cannot</a:t>
            </a:r>
            <a:r>
              <a:rPr lang="fr-FR" i="1" dirty="0"/>
              <a:t> </a:t>
            </a:r>
            <a:r>
              <a:rPr lang="fr-FR" i="1" dirty="0" err="1"/>
              <a:t>wait</a:t>
            </a:r>
            <a:endParaRPr lang="fr-FR" i="1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D5480-03DB-BE79-635B-B0148BBA34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118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157CC7-0DA1-1004-5D2F-5198F27B70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A ne pas rater!</a:t>
            </a:r>
            <a:br>
              <a:rPr lang="fr-FR" b="1" dirty="0"/>
            </a:br>
            <a:endParaRPr lang="fr-FR" b="1" dirty="0"/>
          </a:p>
        </p:txBody>
      </p:sp>
      <p:graphicFrame>
        <p:nvGraphicFramePr>
          <p:cNvPr id="5" name="TextBox 30">
            <a:extLst>
              <a:ext uri="{FF2B5EF4-FFF2-40B4-BE49-F238E27FC236}">
                <a16:creationId xmlns:a16="http://schemas.microsoft.com/office/drawing/2014/main" id="{1C5138CF-642E-7D84-4776-E304B64982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0740096"/>
              </p:ext>
            </p:extLst>
          </p:nvPr>
        </p:nvGraphicFramePr>
        <p:xfrm>
          <a:off x="311215" y="1372217"/>
          <a:ext cx="1145987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8DBB7A6-D14C-BD3E-3FB1-87DA03E0BD51}"/>
              </a:ext>
            </a:extLst>
          </p:cNvPr>
          <p:cNvSpPr/>
          <p:nvPr/>
        </p:nvSpPr>
        <p:spPr>
          <a:xfrm>
            <a:off x="1167062" y="1888958"/>
            <a:ext cx="3116179" cy="1540042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dirty="0"/>
              <a:t>Le Comité Directeur de Haut Niveau pour l’ODD 4</a:t>
            </a:r>
            <a:endParaRPr lang="en-US" sz="1800" kern="1200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77F1109-2EE9-2AB1-C432-87D2D181EF5A}"/>
              </a:ext>
            </a:extLst>
          </p:cNvPr>
          <p:cNvSpPr/>
          <p:nvPr/>
        </p:nvSpPr>
        <p:spPr>
          <a:xfrm>
            <a:off x="4606412" y="1888958"/>
            <a:ext cx="3116179" cy="1540042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dirty="0"/>
              <a:t>Les Groupes Locaux d’Éducation (LEG)</a:t>
            </a:r>
            <a:endParaRPr lang="en-US" sz="1800" kern="1200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EAFF2FC-87E9-5F85-663F-E9A6D632D29F}"/>
              </a:ext>
            </a:extLst>
          </p:cNvPr>
          <p:cNvSpPr/>
          <p:nvPr/>
        </p:nvSpPr>
        <p:spPr>
          <a:xfrm>
            <a:off x="8045762" y="1888958"/>
            <a:ext cx="3116179" cy="1540042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dirty="0"/>
              <a:t>Les processus de planification sectorielle et de financement du GPE</a:t>
            </a:r>
            <a:endParaRPr lang="en-US" sz="1800" kern="1200" dirty="0"/>
          </a:p>
        </p:txBody>
      </p:sp>
      <p:sp>
        <p:nvSpPr>
          <p:cNvPr id="24" name="Flèche : courbe vers la droite 23">
            <a:extLst>
              <a:ext uri="{FF2B5EF4-FFF2-40B4-BE49-F238E27FC236}">
                <a16:creationId xmlns:a16="http://schemas.microsoft.com/office/drawing/2014/main" id="{62B7A07F-F715-1B72-D3B5-F10BFB4349BF}"/>
              </a:ext>
            </a:extLst>
          </p:cNvPr>
          <p:cNvSpPr/>
          <p:nvPr/>
        </p:nvSpPr>
        <p:spPr>
          <a:xfrm>
            <a:off x="1030059" y="3103530"/>
            <a:ext cx="530996" cy="842211"/>
          </a:xfrm>
          <a:prstGeom prst="curved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Flèche : courbe vers la droite 24">
            <a:extLst>
              <a:ext uri="{FF2B5EF4-FFF2-40B4-BE49-F238E27FC236}">
                <a16:creationId xmlns:a16="http://schemas.microsoft.com/office/drawing/2014/main" id="{E5A4DE0E-D7EB-C025-E634-5EF548815C04}"/>
              </a:ext>
            </a:extLst>
          </p:cNvPr>
          <p:cNvSpPr/>
          <p:nvPr/>
        </p:nvSpPr>
        <p:spPr>
          <a:xfrm>
            <a:off x="4467278" y="3103530"/>
            <a:ext cx="530996" cy="842211"/>
          </a:xfrm>
          <a:prstGeom prst="curved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6" name="Flèche : courbe vers la droite 25">
            <a:extLst>
              <a:ext uri="{FF2B5EF4-FFF2-40B4-BE49-F238E27FC236}">
                <a16:creationId xmlns:a16="http://schemas.microsoft.com/office/drawing/2014/main" id="{9DBE667A-EC3D-34EB-4C9E-7442B4D509DE}"/>
              </a:ext>
            </a:extLst>
          </p:cNvPr>
          <p:cNvSpPr/>
          <p:nvPr/>
        </p:nvSpPr>
        <p:spPr>
          <a:xfrm>
            <a:off x="7722655" y="3126780"/>
            <a:ext cx="530996" cy="842211"/>
          </a:xfrm>
          <a:prstGeom prst="curved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ECC5DA-EB9D-F277-5DE8-9F034ED6AEC6}"/>
              </a:ext>
            </a:extLst>
          </p:cNvPr>
          <p:cNvSpPr/>
          <p:nvPr/>
        </p:nvSpPr>
        <p:spPr>
          <a:xfrm>
            <a:off x="1167062" y="4029246"/>
            <a:ext cx="3116179" cy="14565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Organe de </a:t>
            </a:r>
            <a:r>
              <a:rPr lang="fr-FR" b="1" dirty="0"/>
              <a:t>coordination internationale</a:t>
            </a:r>
            <a:r>
              <a:rPr lang="fr-FR" dirty="0"/>
              <a:t> chargé de suivre la mise en œuvre des engagements pris dans le cadre de l’ODD 4</a:t>
            </a:r>
            <a:endParaRPr lang="en-US" sz="1800" kern="1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34DF81-13A3-7796-5471-FED768BEA870}"/>
              </a:ext>
            </a:extLst>
          </p:cNvPr>
          <p:cNvSpPr/>
          <p:nvPr/>
        </p:nvSpPr>
        <p:spPr>
          <a:xfrm>
            <a:off x="4732776" y="4029245"/>
            <a:ext cx="3116179" cy="14565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Plateformes de coordination</a:t>
            </a:r>
            <a:r>
              <a:rPr lang="fr-FR" dirty="0"/>
              <a:t> facilitant </a:t>
            </a:r>
            <a:r>
              <a:rPr lang="fr-FR" b="1" dirty="0"/>
              <a:t>le dialogue politique, la planification sectorielle et le suivi de l’EPPE</a:t>
            </a:r>
            <a:endParaRPr lang="en-US" sz="1800" kern="1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4269BE8-2B74-905D-5C58-55F2EA1AF4A0}"/>
              </a:ext>
            </a:extLst>
          </p:cNvPr>
          <p:cNvSpPr/>
          <p:nvPr/>
        </p:nvSpPr>
        <p:spPr>
          <a:xfrm>
            <a:off x="8251932" y="4029245"/>
            <a:ext cx="3116179" cy="14565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Fournit des financements pour aider les pays à mettre en place des </a:t>
            </a:r>
            <a:r>
              <a:rPr lang="fr-FR" b="1" dirty="0"/>
              <a:t>plans sectoriels d’éducation solides et inclusifs</a:t>
            </a:r>
            <a:r>
              <a:rPr lang="fr-FR" dirty="0"/>
              <a:t>.</a:t>
            </a:r>
            <a:endParaRPr lang="en-US" sz="1800" kern="1200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65D0FF0-ABDF-B953-29BC-E397C64086D3}"/>
              </a:ext>
            </a:extLst>
          </p:cNvPr>
          <p:cNvSpPr txBox="1">
            <a:spLocks/>
          </p:cNvSpPr>
          <p:nvPr/>
        </p:nvSpPr>
        <p:spPr>
          <a:xfrm>
            <a:off x="3060442" y="6488756"/>
            <a:ext cx="7520472" cy="192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dirty="0">
                <a:solidFill>
                  <a:schemeClr val="bg1"/>
                </a:solidFill>
              </a:rPr>
              <a:t>Webinaire - Renforcer l’engagement local pour la petite enfance : Outils et stratégies pour la société civile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95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 dirty="0" err="1"/>
              <a:t>Déclaration</a:t>
            </a:r>
            <a:r>
              <a:rPr lang="en-GB" b="1" dirty="0"/>
              <a:t> de </a:t>
            </a:r>
            <a:r>
              <a:rPr lang="en-GB" b="1" dirty="0" err="1"/>
              <a:t>Tachkent</a:t>
            </a:r>
            <a:endParaRPr lang="en-GB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39673" y="947750"/>
            <a:ext cx="7726643" cy="494570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400"/>
              </a:spcAft>
              <a:buNone/>
            </a:pPr>
            <a:endParaRPr lang="en-GB" sz="1600" dirty="0">
              <a:solidFill>
                <a:srgbClr val="262626"/>
              </a:solidFill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B42D500-24E3-51DB-82A4-F498786B2563}"/>
              </a:ext>
            </a:extLst>
          </p:cNvPr>
          <p:cNvSpPr txBox="1">
            <a:spLocks/>
          </p:cNvSpPr>
          <p:nvPr/>
        </p:nvSpPr>
        <p:spPr>
          <a:xfrm>
            <a:off x="3060442" y="6488756"/>
            <a:ext cx="7520472" cy="192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dirty="0">
                <a:solidFill>
                  <a:schemeClr val="bg1"/>
                </a:solidFill>
              </a:rPr>
              <a:t>Webinaire - Renforcer l’engagement local pour la petite enfance : Outils et stratégies pour la société civile</a:t>
            </a:r>
            <a:endParaRPr lang="fr-FR" sz="1200" dirty="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2D1D2E9-2A06-FFB6-A662-3F1D80F91A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5773763"/>
              </p:ext>
            </p:extLst>
          </p:nvPr>
        </p:nvGraphicFramePr>
        <p:xfrm>
          <a:off x="123824" y="1095375"/>
          <a:ext cx="6848475" cy="4814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 6" descr="Une image contenant texte, capture d’écran, clipart, graphisme&#10;&#10;Le contenu généré par l’IA peut être incorrect.">
            <a:extLst>
              <a:ext uri="{FF2B5EF4-FFF2-40B4-BE49-F238E27FC236}">
                <a16:creationId xmlns:a16="http://schemas.microsoft.com/office/drawing/2014/main" id="{BAFD13F7-3D5A-9DB3-A7D2-BBF99C8238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58" y="1095375"/>
            <a:ext cx="4434871" cy="48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41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De quoi parle-t-on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39673" y="947750"/>
            <a:ext cx="7726643" cy="494570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400"/>
              </a:spcAft>
              <a:buNone/>
            </a:pPr>
            <a:endParaRPr lang="en-GB" sz="1600" dirty="0">
              <a:solidFill>
                <a:srgbClr val="262626"/>
              </a:solidFill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B42D500-24E3-51DB-82A4-F498786B2563}"/>
              </a:ext>
            </a:extLst>
          </p:cNvPr>
          <p:cNvSpPr txBox="1">
            <a:spLocks/>
          </p:cNvSpPr>
          <p:nvPr/>
        </p:nvSpPr>
        <p:spPr>
          <a:xfrm>
            <a:off x="3060442" y="6488756"/>
            <a:ext cx="7520472" cy="192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dirty="0">
                <a:solidFill>
                  <a:schemeClr val="bg1"/>
                </a:solidFill>
              </a:rPr>
              <a:t>Webinaire - Renforcer l’engagement local pour la petite enfance : Outils et stratégies pour la société civile</a:t>
            </a:r>
            <a:endParaRPr lang="fr-FR" sz="1200" dirty="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2D1D2E9-2A06-FFB6-A662-3F1D80F91A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7239948"/>
              </p:ext>
            </p:extLst>
          </p:nvPr>
        </p:nvGraphicFramePr>
        <p:xfrm>
          <a:off x="123824" y="1095375"/>
          <a:ext cx="11350192" cy="4814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4214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" y="176429"/>
            <a:ext cx="11750040" cy="455408"/>
          </a:xfrm>
        </p:spPr>
        <p:txBody>
          <a:bodyPr>
            <a:normAutofit fontScale="90000"/>
          </a:bodyPr>
          <a:lstStyle/>
          <a:p>
            <a:r>
              <a:rPr lang="fr-FR" sz="2100" b="1" dirty="0"/>
              <a:t>Pourquoi est-il essentiel de maîtriser les cadres de coordinations  et mécanismes de financement pour l’EPPE ?</a:t>
            </a:r>
            <a:endParaRPr lang="en-GB" sz="21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57332" y="1145994"/>
            <a:ext cx="7726643" cy="4945708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400"/>
              </a:spcAft>
              <a:buClr>
                <a:srgbClr val="7FBBE9"/>
              </a:buClr>
              <a:buSzPct val="130000"/>
              <a:buNone/>
            </a:pPr>
            <a:endParaRPr lang="en-GB" sz="1800" dirty="0">
              <a:solidFill>
                <a:srgbClr val="262626"/>
              </a:solidFill>
              <a:cs typeface="Calibri" panose="020F0502020204030204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3EC4A3D-666B-A16A-6C7D-EC70214E9F61}"/>
              </a:ext>
            </a:extLst>
          </p:cNvPr>
          <p:cNvSpPr txBox="1">
            <a:spLocks/>
          </p:cNvSpPr>
          <p:nvPr/>
        </p:nvSpPr>
        <p:spPr>
          <a:xfrm>
            <a:off x="3060442" y="6488756"/>
            <a:ext cx="7520472" cy="192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>
                <a:solidFill>
                  <a:schemeClr val="bg1"/>
                </a:solidFill>
              </a:rPr>
              <a:t>Webinaire - Renforcer l’engagement local pour la petite enfance : Outils et stratégies pour la société civile</a:t>
            </a:r>
            <a:endParaRPr lang="fr-FR" sz="1200" dirty="0">
              <a:solidFill>
                <a:schemeClr val="bg1"/>
              </a:solidFill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194A475E-3CC3-62A8-1E32-24D308E87E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4438600"/>
              </p:ext>
            </p:extLst>
          </p:nvPr>
        </p:nvGraphicFramePr>
        <p:xfrm>
          <a:off x="182880" y="1013388"/>
          <a:ext cx="11750040" cy="4698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57068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725A8-D108-63E5-83EA-7CC1A8797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112A6-DEF5-1B2D-9031-91465D6A6D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2400" b="1" dirty="0"/>
              <a:t>L’éducation dans le Programme 2030</a:t>
            </a:r>
            <a:endParaRPr lang="fr-FR" b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DA9AB5F-DA02-3BEE-984E-2E08D2F4F220}"/>
              </a:ext>
            </a:extLst>
          </p:cNvPr>
          <p:cNvSpPr txBox="1">
            <a:spLocks/>
          </p:cNvSpPr>
          <p:nvPr/>
        </p:nvSpPr>
        <p:spPr>
          <a:xfrm>
            <a:off x="1257332" y="1145994"/>
            <a:ext cx="7726643" cy="4945708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400"/>
              </a:spcAft>
              <a:buClr>
                <a:srgbClr val="7FBBE9"/>
              </a:buClr>
              <a:buSzPct val="130000"/>
              <a:buNone/>
            </a:pPr>
            <a:endParaRPr lang="en-GB" sz="1800" dirty="0">
              <a:solidFill>
                <a:srgbClr val="262626"/>
              </a:solidFill>
              <a:cs typeface="Calibri" panose="020F0502020204030204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04DB49FE-1814-FA91-A54F-321CCCFD3317}"/>
              </a:ext>
            </a:extLst>
          </p:cNvPr>
          <p:cNvSpPr txBox="1">
            <a:spLocks/>
          </p:cNvSpPr>
          <p:nvPr/>
        </p:nvSpPr>
        <p:spPr>
          <a:xfrm>
            <a:off x="3060442" y="6488756"/>
            <a:ext cx="7520472" cy="192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dirty="0">
                <a:solidFill>
                  <a:schemeClr val="bg1"/>
                </a:solidFill>
              </a:rPr>
              <a:t>Webinaire - Renforcer l’engagement local pour la petite enfance : Outils et stratégies pour la société civile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B1E6703F-4CDB-E551-67DE-525065190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81" y="1097814"/>
            <a:ext cx="3641074" cy="2428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A2C2B4-B70A-25CE-1AE2-FF3D54577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3358" y="1466772"/>
            <a:ext cx="5464797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Sept cibles relatives à des résultats</a:t>
            </a:r>
            <a:endParaRPr lang="en-GB" sz="1600" dirty="0">
              <a:solidFill>
                <a:srgbClr val="C00000"/>
              </a:solidFill>
              <a:latin typeface="Calibri" pitchFamily="34" charset="0"/>
            </a:endParaRPr>
          </a:p>
          <a:p>
            <a:endParaRPr lang="fr-FR" sz="1600" b="1" dirty="0">
              <a:solidFill>
                <a:srgbClr val="C00000"/>
              </a:solidFill>
            </a:endParaRPr>
          </a:p>
          <a:p>
            <a:r>
              <a:rPr lang="fr-FR" sz="1600" b="1" dirty="0">
                <a:solidFill>
                  <a:srgbClr val="C00000"/>
                </a:solidFill>
              </a:rPr>
              <a:t>4.1</a:t>
            </a:r>
            <a:r>
              <a:rPr lang="fr-FR" sz="1600" dirty="0">
                <a:solidFill>
                  <a:srgbClr val="0070C0"/>
                </a:solidFill>
              </a:rPr>
              <a:t> Enseignement primaire et secondaire universel</a:t>
            </a:r>
          </a:p>
          <a:p>
            <a:r>
              <a:rPr lang="fr-FR" sz="1600" b="1" dirty="0">
                <a:solidFill>
                  <a:srgbClr val="C00000"/>
                </a:solidFill>
              </a:rPr>
              <a:t>4.2</a:t>
            </a:r>
            <a:r>
              <a:rPr lang="fr-FR" sz="1600" dirty="0">
                <a:solidFill>
                  <a:srgbClr val="0070C0"/>
                </a:solidFill>
              </a:rPr>
              <a:t> Activités de développement de la petite enfance et </a:t>
            </a:r>
            <a:r>
              <a:rPr lang="fr-FR" sz="1200" dirty="0">
                <a:solidFill>
                  <a:srgbClr val="0070C0"/>
                </a:solidFill>
              </a:rPr>
              <a:t>éducation</a:t>
            </a:r>
            <a:r>
              <a:rPr lang="fr-FR" sz="1600" dirty="0">
                <a:solidFill>
                  <a:srgbClr val="0070C0"/>
                </a:solidFill>
              </a:rPr>
              <a:t> préscolaire universelle</a:t>
            </a:r>
          </a:p>
          <a:p>
            <a:r>
              <a:rPr lang="fr-FR" sz="1600" b="1" dirty="0">
                <a:solidFill>
                  <a:srgbClr val="C00000"/>
                </a:solidFill>
              </a:rPr>
              <a:t>4.3</a:t>
            </a:r>
            <a:r>
              <a:rPr lang="fr-FR" sz="1600" dirty="0">
                <a:solidFill>
                  <a:srgbClr val="0070C0"/>
                </a:solidFill>
              </a:rPr>
              <a:t> Égalité d’accès à un enseignement technique, professionnel et tertiaire</a:t>
            </a:r>
          </a:p>
          <a:p>
            <a:r>
              <a:rPr lang="fr-FR" sz="1600" b="1" dirty="0">
                <a:solidFill>
                  <a:srgbClr val="C00000"/>
                </a:solidFill>
              </a:rPr>
              <a:t>4.4</a:t>
            </a:r>
            <a:r>
              <a:rPr lang="fr-FR" sz="1600" dirty="0">
                <a:solidFill>
                  <a:srgbClr val="0070C0"/>
                </a:solidFill>
              </a:rPr>
              <a:t> Compétences nécessaires à l’obtention d’un travail décent</a:t>
            </a:r>
          </a:p>
          <a:p>
            <a:r>
              <a:rPr lang="fr-FR" sz="1600" b="1" dirty="0">
                <a:solidFill>
                  <a:srgbClr val="C00000"/>
                </a:solidFill>
              </a:rPr>
              <a:t>4.5</a:t>
            </a:r>
            <a:r>
              <a:rPr lang="fr-FR" sz="1600" dirty="0">
                <a:solidFill>
                  <a:srgbClr val="0070C0"/>
                </a:solidFill>
              </a:rPr>
              <a:t> Égalité des genres et inclusion</a:t>
            </a:r>
          </a:p>
          <a:p>
            <a:r>
              <a:rPr lang="fr-FR" sz="1600" b="1" dirty="0">
                <a:solidFill>
                  <a:srgbClr val="C00000"/>
                </a:solidFill>
              </a:rPr>
              <a:t>4.6</a:t>
            </a:r>
            <a:r>
              <a:rPr lang="fr-FR" sz="1600" dirty="0">
                <a:solidFill>
                  <a:srgbClr val="0070C0"/>
                </a:solidFill>
              </a:rPr>
              <a:t> Alphabétisation des jeunes et des adultes</a:t>
            </a:r>
          </a:p>
          <a:p>
            <a:r>
              <a:rPr lang="fr-FR" sz="1600" b="1" dirty="0">
                <a:solidFill>
                  <a:srgbClr val="C00000"/>
                </a:solidFill>
              </a:rPr>
              <a:t>4.7</a:t>
            </a:r>
            <a:r>
              <a:rPr lang="fr-FR" sz="1600" dirty="0">
                <a:solidFill>
                  <a:srgbClr val="0070C0"/>
                </a:solidFill>
              </a:rPr>
              <a:t> Éducation à la citoyenneté globale au service du développement durable</a:t>
            </a:r>
          </a:p>
          <a:p>
            <a:endParaRPr lang="fr-FR" sz="1600" b="1" dirty="0">
              <a:solidFill>
                <a:srgbClr val="C00000"/>
              </a:solidFill>
            </a:endParaRPr>
          </a:p>
          <a:p>
            <a:r>
              <a:rPr lang="fr-FR" sz="1600" b="1" dirty="0">
                <a:solidFill>
                  <a:srgbClr val="C00000"/>
                </a:solidFill>
              </a:rPr>
              <a:t>Trois moyens de mise en œuvre</a:t>
            </a:r>
          </a:p>
          <a:p>
            <a:endParaRPr lang="en-GB" sz="1600" dirty="0">
              <a:solidFill>
                <a:srgbClr val="0070C0"/>
              </a:solidFill>
            </a:endParaRPr>
          </a:p>
          <a:p>
            <a:r>
              <a:rPr lang="en-GB" sz="1600" b="1" dirty="0">
                <a:solidFill>
                  <a:srgbClr val="C00000"/>
                </a:solidFill>
              </a:rPr>
              <a:t>4.a</a:t>
            </a:r>
            <a:r>
              <a:rPr lang="en-GB" sz="1600" dirty="0">
                <a:solidFill>
                  <a:srgbClr val="0070C0"/>
                </a:solidFill>
              </a:rPr>
              <a:t> </a:t>
            </a:r>
            <a:r>
              <a:rPr lang="en-GB" sz="1600" dirty="0" err="1">
                <a:solidFill>
                  <a:srgbClr val="0070C0"/>
                </a:solidFill>
              </a:rPr>
              <a:t>Environnements</a:t>
            </a:r>
            <a:r>
              <a:rPr lang="en-GB" sz="1600" dirty="0">
                <a:solidFill>
                  <a:srgbClr val="0070C0"/>
                </a:solidFill>
              </a:rPr>
              <a:t> </a:t>
            </a:r>
            <a:r>
              <a:rPr lang="en-GB" sz="1600" dirty="0" err="1">
                <a:solidFill>
                  <a:srgbClr val="0070C0"/>
                </a:solidFill>
              </a:rPr>
              <a:t>d’apprentissage</a:t>
            </a:r>
            <a:r>
              <a:rPr lang="en-GB" sz="1600" dirty="0">
                <a:solidFill>
                  <a:srgbClr val="0070C0"/>
                </a:solidFill>
              </a:rPr>
              <a:t> </a:t>
            </a:r>
            <a:r>
              <a:rPr lang="en-GB" sz="1600" dirty="0" err="1">
                <a:solidFill>
                  <a:srgbClr val="0070C0"/>
                </a:solidFill>
              </a:rPr>
              <a:t>efficaces</a:t>
            </a:r>
            <a:endParaRPr lang="en-GB" sz="1600" dirty="0">
              <a:solidFill>
                <a:srgbClr val="0070C0"/>
              </a:solidFill>
            </a:endParaRPr>
          </a:p>
          <a:p>
            <a:r>
              <a:rPr lang="en-GB" sz="1600" b="1" dirty="0">
                <a:solidFill>
                  <a:srgbClr val="C00000"/>
                </a:solidFill>
              </a:rPr>
              <a:t>4.b</a:t>
            </a:r>
            <a:r>
              <a:rPr lang="en-GB" sz="1600" dirty="0">
                <a:solidFill>
                  <a:srgbClr val="0070C0"/>
                </a:solidFill>
              </a:rPr>
              <a:t> Bourses </a:t>
            </a:r>
            <a:r>
              <a:rPr lang="en-GB" sz="1600" dirty="0" err="1">
                <a:solidFill>
                  <a:srgbClr val="0070C0"/>
                </a:solidFill>
              </a:rPr>
              <a:t>d’étude</a:t>
            </a:r>
            <a:endParaRPr lang="en-GB" sz="1600" dirty="0">
              <a:solidFill>
                <a:srgbClr val="0070C0"/>
              </a:solidFill>
            </a:endParaRPr>
          </a:p>
          <a:p>
            <a:r>
              <a:rPr lang="en-GB" sz="1600" b="1" dirty="0">
                <a:solidFill>
                  <a:srgbClr val="C00000"/>
                </a:solidFill>
              </a:rPr>
              <a:t>4.c </a:t>
            </a:r>
            <a:r>
              <a:rPr lang="en-GB" sz="1600" dirty="0">
                <a:solidFill>
                  <a:srgbClr val="0070C0"/>
                </a:solidFill>
              </a:rPr>
              <a:t>Formation </a:t>
            </a:r>
            <a:r>
              <a:rPr lang="en-GB" sz="1600" dirty="0" err="1">
                <a:solidFill>
                  <a:srgbClr val="0070C0"/>
                </a:solidFill>
              </a:rPr>
              <a:t>d’enseignants</a:t>
            </a:r>
            <a:r>
              <a:rPr lang="en-GB" sz="1600" dirty="0">
                <a:solidFill>
                  <a:srgbClr val="0070C0"/>
                </a:solidFill>
              </a:rPr>
              <a:t> et conditions de travail</a:t>
            </a:r>
          </a:p>
          <a:p>
            <a:endParaRPr lang="fr-FR" sz="1600" dirty="0">
              <a:solidFill>
                <a:srgbClr val="0070C0"/>
              </a:solidFill>
            </a:endParaRPr>
          </a:p>
          <a:p>
            <a:endParaRPr lang="fr-FR" sz="16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421889-F814-E9D4-DB42-39E815154B9E}"/>
              </a:ext>
            </a:extLst>
          </p:cNvPr>
          <p:cNvSpPr txBox="1"/>
          <p:nvPr/>
        </p:nvSpPr>
        <p:spPr>
          <a:xfrm>
            <a:off x="0" y="896162"/>
            <a:ext cx="11932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C00000"/>
                </a:solidFill>
                <a:latin typeface="Calibri" pitchFamily="34" charset="0"/>
              </a:rPr>
              <a:t>Objectif 4 : </a:t>
            </a:r>
            <a:r>
              <a:rPr lang="fr-FR" sz="1600"/>
              <a:t>Assurer à tous une éducation équitable, inclusive et de qualité et des possibilités d’apprentissage tout au long de la vie </a:t>
            </a:r>
            <a:r>
              <a:rPr lang="en-GB" sz="2000" b="1">
                <a:solidFill>
                  <a:schemeClr val="tx2"/>
                </a:solidFill>
                <a:latin typeface="Calibri" pitchFamily="34" charset="0"/>
              </a:rPr>
              <a:t>		</a:t>
            </a:r>
            <a:endParaRPr lang="fr-FR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D8CAC1-4A83-3490-DB3F-C26F68966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970" y="3618848"/>
            <a:ext cx="1848885" cy="264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19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ducation, Science and Culture | United Nations">
            <a:extLst>
              <a:ext uri="{FF2B5EF4-FFF2-40B4-BE49-F238E27FC236}">
                <a16:creationId xmlns:a16="http://schemas.microsoft.com/office/drawing/2014/main" id="{EC43B27D-1B40-D53A-64C0-0C291D7EE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18" y="1568450"/>
            <a:ext cx="2156648" cy="20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D31D347-8FED-8ED2-CDBB-5186E71AC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76" y="269742"/>
            <a:ext cx="1524931" cy="129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915AC0-6067-9E5A-4D78-C349C56429F6}"/>
              </a:ext>
            </a:extLst>
          </p:cNvPr>
          <p:cNvGrpSpPr/>
          <p:nvPr/>
        </p:nvGrpSpPr>
        <p:grpSpPr>
          <a:xfrm>
            <a:off x="3017166" y="2391546"/>
            <a:ext cx="1899966" cy="949983"/>
            <a:chOff x="0" y="114802"/>
            <a:chExt cx="1899966" cy="949983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8D79D19-9762-6093-F8D6-A7FFFA0DA05C}"/>
                </a:ext>
              </a:extLst>
            </p:cNvPr>
            <p:cNvSpPr/>
            <p:nvPr/>
          </p:nvSpPr>
          <p:spPr>
            <a:xfrm>
              <a:off x="0" y="114802"/>
              <a:ext cx="1899966" cy="94998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6BCA4A49-A5A6-FF9B-FFA4-4366C4FC8C7D}"/>
                </a:ext>
              </a:extLst>
            </p:cNvPr>
            <p:cNvSpPr txBox="1"/>
            <p:nvPr/>
          </p:nvSpPr>
          <p:spPr>
            <a:xfrm>
              <a:off x="46374" y="161176"/>
              <a:ext cx="1807218" cy="857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800" b="0" kern="1200" dirty="0">
                  <a:solidFill>
                    <a:schemeClr val="tx1"/>
                  </a:solidFill>
                </a:rPr>
                <a:t>Standards setting</a:t>
              </a:r>
              <a:endParaRPr lang="en-US" sz="1800" b="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B2D6B3-4106-6169-B209-EA41C0AA0DE6}"/>
              </a:ext>
            </a:extLst>
          </p:cNvPr>
          <p:cNvGrpSpPr/>
          <p:nvPr/>
        </p:nvGrpSpPr>
        <p:grpSpPr>
          <a:xfrm>
            <a:off x="5316561" y="2408037"/>
            <a:ext cx="1899966" cy="949983"/>
            <a:chOff x="2299395" y="131293"/>
            <a:chExt cx="1899966" cy="949983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22E8977-1125-0547-BFD9-722FF38D061C}"/>
                </a:ext>
              </a:extLst>
            </p:cNvPr>
            <p:cNvSpPr/>
            <p:nvPr/>
          </p:nvSpPr>
          <p:spPr>
            <a:xfrm>
              <a:off x="2299395" y="131293"/>
              <a:ext cx="1899966" cy="94998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Rectangle: Rounded Corners 6">
              <a:extLst>
                <a:ext uri="{FF2B5EF4-FFF2-40B4-BE49-F238E27FC236}">
                  <a16:creationId xmlns:a16="http://schemas.microsoft.com/office/drawing/2014/main" id="{8850AF79-B23C-CF7B-EF35-2437E4A6B0DE}"/>
                </a:ext>
              </a:extLst>
            </p:cNvPr>
            <p:cNvSpPr txBox="1"/>
            <p:nvPr/>
          </p:nvSpPr>
          <p:spPr>
            <a:xfrm>
              <a:off x="2345769" y="177667"/>
              <a:ext cx="1807218" cy="857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800" b="0" kern="1200" dirty="0">
                  <a:solidFill>
                    <a:schemeClr val="tx1"/>
                  </a:solidFill>
                </a:rPr>
                <a:t>Programmes at global and field level</a:t>
              </a:r>
              <a:endParaRPr lang="en-US" sz="1800" b="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C006230-9689-4369-D1E5-7B23F30CCE99}"/>
              </a:ext>
            </a:extLst>
          </p:cNvPr>
          <p:cNvGrpSpPr/>
          <p:nvPr/>
        </p:nvGrpSpPr>
        <p:grpSpPr>
          <a:xfrm>
            <a:off x="9890898" y="2408037"/>
            <a:ext cx="1899966" cy="949983"/>
            <a:chOff x="4598354" y="131293"/>
            <a:chExt cx="1899966" cy="94998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786F484-AD14-45DF-09F1-9753BFAD5592}"/>
                </a:ext>
              </a:extLst>
            </p:cNvPr>
            <p:cNvSpPr/>
            <p:nvPr/>
          </p:nvSpPr>
          <p:spPr>
            <a:xfrm>
              <a:off x="4598354" y="131293"/>
              <a:ext cx="1899966" cy="94998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: Rounded Corners 8">
              <a:extLst>
                <a:ext uri="{FF2B5EF4-FFF2-40B4-BE49-F238E27FC236}">
                  <a16:creationId xmlns:a16="http://schemas.microsoft.com/office/drawing/2014/main" id="{155B9046-9F0D-E0AD-0EBC-B967FB296386}"/>
                </a:ext>
              </a:extLst>
            </p:cNvPr>
            <p:cNvSpPr txBox="1"/>
            <p:nvPr/>
          </p:nvSpPr>
          <p:spPr>
            <a:xfrm>
              <a:off x="4644728" y="177667"/>
              <a:ext cx="1807218" cy="857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dirty="0">
                  <a:solidFill>
                    <a:schemeClr val="tx1"/>
                  </a:solidFill>
                </a:rPr>
                <a:t>Coordination</a:t>
              </a:r>
              <a:endParaRPr lang="en-US" sz="1800" b="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E2F045-34FF-DC54-512A-EA0BAC57B2F1}"/>
              </a:ext>
            </a:extLst>
          </p:cNvPr>
          <p:cNvGrpSpPr/>
          <p:nvPr/>
        </p:nvGrpSpPr>
        <p:grpSpPr>
          <a:xfrm>
            <a:off x="7617839" y="2402178"/>
            <a:ext cx="1899966" cy="949983"/>
            <a:chOff x="4598354" y="131293"/>
            <a:chExt cx="1899966" cy="949983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0F1A7DE-44FB-48EC-7FBC-588913DBF8B8}"/>
                </a:ext>
              </a:extLst>
            </p:cNvPr>
            <p:cNvSpPr/>
            <p:nvPr/>
          </p:nvSpPr>
          <p:spPr>
            <a:xfrm>
              <a:off x="4598354" y="131293"/>
              <a:ext cx="1899966" cy="94998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: Rounded Corners 8">
              <a:extLst>
                <a:ext uri="{FF2B5EF4-FFF2-40B4-BE49-F238E27FC236}">
                  <a16:creationId xmlns:a16="http://schemas.microsoft.com/office/drawing/2014/main" id="{AAEE323D-7291-E7BE-BE3D-DD7CECE458F9}"/>
                </a:ext>
              </a:extLst>
            </p:cNvPr>
            <p:cNvSpPr txBox="1"/>
            <p:nvPr/>
          </p:nvSpPr>
          <p:spPr>
            <a:xfrm>
              <a:off x="4644728" y="177667"/>
              <a:ext cx="1807218" cy="857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dirty="0">
                  <a:solidFill>
                    <a:schemeClr val="tx1"/>
                  </a:solidFill>
                </a:rPr>
                <a:t>Monitoring and data</a:t>
              </a:r>
              <a:endParaRPr lang="en-US" sz="1800" b="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5115D9-3201-50B1-5570-A1F9D8D734E8}"/>
              </a:ext>
            </a:extLst>
          </p:cNvPr>
          <p:cNvGrpSpPr/>
          <p:nvPr/>
        </p:nvGrpSpPr>
        <p:grpSpPr>
          <a:xfrm>
            <a:off x="9886249" y="3606592"/>
            <a:ext cx="1899966" cy="807872"/>
            <a:chOff x="4598354" y="131293"/>
            <a:chExt cx="1899966" cy="94998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A3C7471-57AB-A5B1-0533-A56A162A9A75}"/>
                </a:ext>
              </a:extLst>
            </p:cNvPr>
            <p:cNvSpPr/>
            <p:nvPr/>
          </p:nvSpPr>
          <p:spPr>
            <a:xfrm>
              <a:off x="4598354" y="131293"/>
              <a:ext cx="1899966" cy="94998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: Rounded Corners 8">
              <a:extLst>
                <a:ext uri="{FF2B5EF4-FFF2-40B4-BE49-F238E27FC236}">
                  <a16:creationId xmlns:a16="http://schemas.microsoft.com/office/drawing/2014/main" id="{072445B1-E1DE-6741-2C56-305250BE5CCA}"/>
                </a:ext>
              </a:extLst>
            </p:cNvPr>
            <p:cNvSpPr txBox="1"/>
            <p:nvPr/>
          </p:nvSpPr>
          <p:spPr>
            <a:xfrm>
              <a:off x="4644728" y="177667"/>
              <a:ext cx="1807218" cy="8572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800" b="0" kern="1200" dirty="0">
                <a:solidFill>
                  <a:schemeClr val="tx1"/>
                </a:solidFill>
              </a:endParaRP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800" b="0" kern="1200" dirty="0">
                <a:solidFill>
                  <a:schemeClr val="tx1"/>
                </a:solidFill>
              </a:endParaRP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dirty="0">
                <a:solidFill>
                  <a:schemeClr val="tx1"/>
                </a:solidFill>
              </a:endParaRP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800" b="0" kern="1200" dirty="0">
                  <a:solidFill>
                    <a:schemeClr val="tx1"/>
                  </a:solidFill>
                </a:rPr>
                <a:t>Section of SDG4 Leadership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dirty="0">
                <a:solidFill>
                  <a:schemeClr val="tx1"/>
                </a:solidFill>
              </a:endParaRP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800" b="0" kern="1200" dirty="0">
                <a:solidFill>
                  <a:schemeClr val="tx1"/>
                </a:solidFill>
              </a:endParaRP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b="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A6D226-2B89-340E-5478-6CD049EB90FD}"/>
              </a:ext>
            </a:extLst>
          </p:cNvPr>
          <p:cNvGrpSpPr/>
          <p:nvPr/>
        </p:nvGrpSpPr>
        <p:grpSpPr>
          <a:xfrm>
            <a:off x="9886249" y="4663037"/>
            <a:ext cx="1899966" cy="807872"/>
            <a:chOff x="4598354" y="131293"/>
            <a:chExt cx="1899966" cy="94998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D30A1CB-9814-2E74-9199-D7C3BFDF66A4}"/>
                </a:ext>
              </a:extLst>
            </p:cNvPr>
            <p:cNvSpPr/>
            <p:nvPr/>
          </p:nvSpPr>
          <p:spPr>
            <a:xfrm>
              <a:off x="4598354" y="131293"/>
              <a:ext cx="1899966" cy="94998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ectangle: Rounded Corners 8">
              <a:extLst>
                <a:ext uri="{FF2B5EF4-FFF2-40B4-BE49-F238E27FC236}">
                  <a16:creationId xmlns:a16="http://schemas.microsoft.com/office/drawing/2014/main" id="{12DB1D31-C07A-5E20-C09B-47E65624F555}"/>
                </a:ext>
              </a:extLst>
            </p:cNvPr>
            <p:cNvSpPr txBox="1"/>
            <p:nvPr/>
          </p:nvSpPr>
          <p:spPr>
            <a:xfrm>
              <a:off x="4644728" y="177667"/>
              <a:ext cx="1807218" cy="8572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800" b="0" kern="1200" dirty="0">
                <a:solidFill>
                  <a:schemeClr val="tx1"/>
                </a:solidFill>
              </a:endParaRP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800" b="0" kern="1200" dirty="0">
                <a:solidFill>
                  <a:schemeClr val="tx1"/>
                </a:solidFill>
              </a:endParaRP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dirty="0">
                <a:solidFill>
                  <a:schemeClr val="tx1"/>
                </a:solidFill>
              </a:endParaRP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800" b="0" kern="1200" dirty="0">
                  <a:solidFill>
                    <a:schemeClr val="tx1"/>
                  </a:solidFill>
                </a:rPr>
                <a:t>SDG4 High-Level Steering Committee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dirty="0">
                <a:solidFill>
                  <a:schemeClr val="tx1"/>
                </a:solidFill>
              </a:endParaRP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800" b="0" kern="1200" dirty="0">
                <a:solidFill>
                  <a:schemeClr val="tx1"/>
                </a:solidFill>
              </a:endParaRP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b="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77F3893-6A9D-B724-C370-C55DC3B23CA2}"/>
              </a:ext>
            </a:extLst>
          </p:cNvPr>
          <p:cNvSpPr txBox="1"/>
          <p:nvPr/>
        </p:nvSpPr>
        <p:spPr>
          <a:xfrm>
            <a:off x="3173740" y="662558"/>
            <a:ext cx="70654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solidFill>
                  <a:schemeClr val="accent1"/>
                </a:solidFill>
                <a:latin typeface="Calibri"/>
                <a:ea typeface="Roboto Condensed"/>
                <a:cs typeface="Roboto Condensed"/>
              </a:rPr>
              <a:t>United Nations’ Specialised Agency for Education</a:t>
            </a:r>
            <a:endParaRPr lang="en-AU" sz="1200" b="0" dirty="0">
              <a:solidFill>
                <a:schemeClr val="accent1"/>
              </a:solidFill>
              <a:latin typeface="Calibri"/>
              <a:ea typeface="Roboto Condensed"/>
              <a:cs typeface="Roboto Condensed"/>
            </a:endParaRPr>
          </a:p>
        </p:txBody>
      </p:sp>
      <p:pic>
        <p:nvPicPr>
          <p:cNvPr id="29" name="Picture 28" descr="A colorful circle with a book and pencil&#10;&#10;Description automatically generated">
            <a:extLst>
              <a:ext uri="{FF2B5EF4-FFF2-40B4-BE49-F238E27FC236}">
                <a16:creationId xmlns:a16="http://schemas.microsoft.com/office/drawing/2014/main" id="{63685C57-B746-E655-43F5-E294F6D75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021" y="3704572"/>
            <a:ext cx="1419784" cy="141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61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322B0-4233-C42B-382E-298EBB862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57E516-2E03-947B-A884-805F66AE186F}"/>
              </a:ext>
            </a:extLst>
          </p:cNvPr>
          <p:cNvSpPr txBox="1">
            <a:spLocks/>
          </p:cNvSpPr>
          <p:nvPr/>
        </p:nvSpPr>
        <p:spPr>
          <a:xfrm>
            <a:off x="1257332" y="1145994"/>
            <a:ext cx="7726643" cy="4945708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400"/>
              </a:spcAft>
              <a:buClr>
                <a:srgbClr val="7FBBE9"/>
              </a:buClr>
              <a:buSzPct val="130000"/>
              <a:buNone/>
            </a:pPr>
            <a:endParaRPr lang="en-GB" sz="1800" dirty="0">
              <a:solidFill>
                <a:srgbClr val="262626"/>
              </a:solidFill>
              <a:cs typeface="Calibri" panose="020F0502020204030204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38BDA01-04BE-43B4-A81C-806860533B05}"/>
              </a:ext>
            </a:extLst>
          </p:cNvPr>
          <p:cNvSpPr txBox="1">
            <a:spLocks/>
          </p:cNvSpPr>
          <p:nvPr/>
        </p:nvSpPr>
        <p:spPr>
          <a:xfrm>
            <a:off x="3060442" y="6488756"/>
            <a:ext cx="7520472" cy="192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dirty="0">
                <a:solidFill>
                  <a:schemeClr val="bg1"/>
                </a:solidFill>
              </a:rPr>
              <a:t>Webinaire - Renforcer l’engagement local pour la petite enfance : Outils et stratégies pour la société civile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81C3B4E-7DFF-B89C-19BE-E85709445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85" y="1905782"/>
            <a:ext cx="5260186" cy="380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3BAA50-F5D9-4FC6-3229-B93D29E77D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19" t="23212" r="14212" b="37127"/>
          <a:stretch/>
        </p:blipFill>
        <p:spPr>
          <a:xfrm>
            <a:off x="111850" y="1145994"/>
            <a:ext cx="5984142" cy="2060766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82B48E20-E6AB-9C55-7C61-BE6964C367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9411033"/>
              </p:ext>
            </p:extLst>
          </p:nvPr>
        </p:nvGraphicFramePr>
        <p:xfrm>
          <a:off x="89528" y="4532914"/>
          <a:ext cx="6498757" cy="1212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Rectangle: Rounded Corners 70">
            <a:extLst>
              <a:ext uri="{FF2B5EF4-FFF2-40B4-BE49-F238E27FC236}">
                <a16:creationId xmlns:a16="http://schemas.microsoft.com/office/drawing/2014/main" id="{F3B0D5A1-0042-285B-BFCC-D190724787B0}"/>
              </a:ext>
            </a:extLst>
          </p:cNvPr>
          <p:cNvSpPr>
            <a:spLocks/>
          </p:cNvSpPr>
          <p:nvPr/>
        </p:nvSpPr>
        <p:spPr>
          <a:xfrm>
            <a:off x="1042416" y="3429938"/>
            <a:ext cx="1472909" cy="935456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90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1500"/>
              </a:lnSpc>
              <a:spcBef>
                <a:spcPts val="1000"/>
              </a:spcBef>
              <a:spcAft>
                <a:spcPts val="300"/>
              </a:spcAft>
              <a:buClr>
                <a:srgbClr val="000000"/>
              </a:buClr>
              <a:buSzPct val="110000"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ı'EDXˇ"/>
              </a:rPr>
              <a:t>Technical committees</a:t>
            </a:r>
            <a:endParaRPr lang="en-US" b="1" kern="0" dirty="0">
              <a:solidFill>
                <a:srgbClr val="002060"/>
              </a:solidFill>
            </a:endParaRPr>
          </a:p>
        </p:txBody>
      </p:sp>
      <p:sp>
        <p:nvSpPr>
          <p:cNvPr id="14" name="Rectangle: Rounded Corners 70">
            <a:extLst>
              <a:ext uri="{FF2B5EF4-FFF2-40B4-BE49-F238E27FC236}">
                <a16:creationId xmlns:a16="http://schemas.microsoft.com/office/drawing/2014/main" id="{F3A06FDE-B3C5-E235-857E-9A8D9F67EF1D}"/>
              </a:ext>
            </a:extLst>
          </p:cNvPr>
          <p:cNvSpPr>
            <a:spLocks/>
          </p:cNvSpPr>
          <p:nvPr/>
        </p:nvSpPr>
        <p:spPr>
          <a:xfrm>
            <a:off x="4227348" y="3404828"/>
            <a:ext cx="1376368" cy="935456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90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1500"/>
              </a:lnSpc>
              <a:spcBef>
                <a:spcPts val="1000"/>
              </a:spcBef>
              <a:spcAft>
                <a:spcPts val="300"/>
              </a:spcAft>
              <a:buClr>
                <a:srgbClr val="000000"/>
              </a:buClr>
              <a:buSzPct val="110000"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ı'EDXˇ"/>
              </a:rPr>
              <a:t>Thematic focus areas</a:t>
            </a:r>
            <a:endParaRPr lang="en-US" b="1" kern="0" dirty="0">
              <a:solidFill>
                <a:srgbClr val="002060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959B7C-EB6C-9D9C-732B-97D5D2781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903" y="105889"/>
            <a:ext cx="11350193" cy="455408"/>
          </a:xfrm>
        </p:spPr>
        <p:txBody>
          <a:bodyPr>
            <a:normAutofit/>
          </a:bodyPr>
          <a:lstStyle/>
          <a:p>
            <a:r>
              <a:rPr lang="fr-FR" b="1" dirty="0"/>
              <a:t>Quelles sont les cadres et mécanismes existants? (1)</a:t>
            </a:r>
          </a:p>
        </p:txBody>
      </p:sp>
    </p:spTree>
    <p:extLst>
      <p:ext uri="{BB962C8B-B14F-4D97-AF65-F5344CB8AC3E}">
        <p14:creationId xmlns:p14="http://schemas.microsoft.com/office/powerpoint/2010/main" val="793176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3DDBB7B-3379-DDB4-24C0-5DC44AD4F6E7}"/>
              </a:ext>
            </a:extLst>
          </p:cNvPr>
          <p:cNvSpPr/>
          <p:nvPr/>
        </p:nvSpPr>
        <p:spPr>
          <a:xfrm>
            <a:off x="379662" y="833916"/>
            <a:ext cx="2002616" cy="128875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/>
              <a:t>Member</a:t>
            </a:r>
            <a:r>
              <a:rPr lang="fr-FR" b="1" dirty="0"/>
              <a:t> States and Regional Organizations</a:t>
            </a:r>
            <a:endParaRPr lang="en-US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C6130DD-B841-1FC7-9171-5E3072395E52}"/>
              </a:ext>
            </a:extLst>
          </p:cNvPr>
          <p:cNvGraphicFramePr>
            <a:graphicFrameLocks noGrp="1"/>
          </p:cNvGraphicFramePr>
          <p:nvPr/>
        </p:nvGraphicFramePr>
        <p:xfrm>
          <a:off x="2710774" y="833915"/>
          <a:ext cx="9101562" cy="2706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6927">
                  <a:extLst>
                    <a:ext uri="{9D8B030D-6E8A-4147-A177-3AD203B41FA5}">
                      <a16:colId xmlns:a16="http://schemas.microsoft.com/office/drawing/2014/main" val="1762021924"/>
                    </a:ext>
                  </a:extLst>
                </a:gridCol>
                <a:gridCol w="1516927">
                  <a:extLst>
                    <a:ext uri="{9D8B030D-6E8A-4147-A177-3AD203B41FA5}">
                      <a16:colId xmlns:a16="http://schemas.microsoft.com/office/drawing/2014/main" val="2470939321"/>
                    </a:ext>
                  </a:extLst>
                </a:gridCol>
                <a:gridCol w="1516927">
                  <a:extLst>
                    <a:ext uri="{9D8B030D-6E8A-4147-A177-3AD203B41FA5}">
                      <a16:colId xmlns:a16="http://schemas.microsoft.com/office/drawing/2014/main" val="3289865028"/>
                    </a:ext>
                  </a:extLst>
                </a:gridCol>
                <a:gridCol w="1516927">
                  <a:extLst>
                    <a:ext uri="{9D8B030D-6E8A-4147-A177-3AD203B41FA5}">
                      <a16:colId xmlns:a16="http://schemas.microsoft.com/office/drawing/2014/main" val="420739254"/>
                    </a:ext>
                  </a:extLst>
                </a:gridCol>
                <a:gridCol w="1516927">
                  <a:extLst>
                    <a:ext uri="{9D8B030D-6E8A-4147-A177-3AD203B41FA5}">
                      <a16:colId xmlns:a16="http://schemas.microsoft.com/office/drawing/2014/main" val="1136243519"/>
                    </a:ext>
                  </a:extLst>
                </a:gridCol>
                <a:gridCol w="1516927">
                  <a:extLst>
                    <a:ext uri="{9D8B030D-6E8A-4147-A177-3AD203B41FA5}">
                      <a16:colId xmlns:a16="http://schemas.microsoft.com/office/drawing/2014/main" val="3357251319"/>
                    </a:ext>
                  </a:extLst>
                </a:gridCol>
              </a:tblGrid>
              <a:tr h="1076408">
                <a:tc>
                  <a:txBody>
                    <a:bodyPr/>
                    <a:lstStyle/>
                    <a:p>
                      <a:r>
                        <a:rPr lang="fr-FR" dirty="0" err="1"/>
                        <a:t>Africa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Arab States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Asia and Pacific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Eastern</a:t>
                      </a:r>
                      <a:r>
                        <a:rPr lang="fr-FR" dirty="0"/>
                        <a:t> Europe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Europe and North America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Latin America and Caribbean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100008"/>
                  </a:ext>
                </a:extLst>
              </a:tr>
              <a:tr h="432707">
                <a:tc>
                  <a:txBody>
                    <a:bodyPr/>
                    <a:lstStyle/>
                    <a:p>
                      <a:r>
                        <a:rPr lang="fr-FR" dirty="0"/>
                        <a:t>Côte d’Ivoire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Saudi Arabia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Bangladesh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Latvia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France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Brazil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203268"/>
                  </a:ext>
                </a:extLst>
              </a:tr>
              <a:tr h="369823">
                <a:tc>
                  <a:txBody>
                    <a:bodyPr/>
                    <a:lstStyle/>
                    <a:p>
                      <a:r>
                        <a:rPr lang="fr-FR" dirty="0" err="1"/>
                        <a:t>Ethiopia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Yemen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China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Romania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Portugal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Chile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264261"/>
                  </a:ext>
                </a:extLst>
              </a:tr>
              <a:tr h="828007">
                <a:tc>
                  <a:txBody>
                    <a:bodyPr/>
                    <a:lstStyle/>
                    <a:p>
                      <a:r>
                        <a:rPr lang="fr-FR" dirty="0" err="1"/>
                        <a:t>African</a:t>
                      </a:r>
                      <a:r>
                        <a:rPr lang="fr-FR" dirty="0"/>
                        <a:t> Union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ALECSO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SEAMEO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Council of Europe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European</a:t>
                      </a:r>
                      <a:r>
                        <a:rPr lang="fr-FR" dirty="0"/>
                        <a:t> Commission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OEI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674884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1319A0-3A2E-D4C3-706E-4257C9AC7324}"/>
              </a:ext>
            </a:extLst>
          </p:cNvPr>
          <p:cNvSpPr/>
          <p:nvPr/>
        </p:nvSpPr>
        <p:spPr>
          <a:xfrm>
            <a:off x="518694" y="3695483"/>
            <a:ext cx="1724551" cy="6225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/>
              <a:t>Multilaterals</a:t>
            </a:r>
            <a:r>
              <a:rPr lang="fr-FR" b="1" dirty="0"/>
              <a:t>, Banks, Funds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0073A-6BB5-6E6C-221A-8C3D6FE15454}"/>
              </a:ext>
            </a:extLst>
          </p:cNvPr>
          <p:cNvSpPr txBox="1"/>
          <p:nvPr/>
        </p:nvSpPr>
        <p:spPr>
          <a:xfrm>
            <a:off x="518694" y="4390140"/>
            <a:ext cx="1413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GPE</a:t>
            </a:r>
          </a:p>
          <a:p>
            <a:r>
              <a:rPr lang="fr-FR" dirty="0"/>
              <a:t>OECD</a:t>
            </a:r>
          </a:p>
          <a:p>
            <a:r>
              <a:rPr lang="fr-FR" dirty="0"/>
              <a:t>UNICEF</a:t>
            </a:r>
          </a:p>
          <a:p>
            <a:r>
              <a:rPr lang="fr-FR" dirty="0"/>
              <a:t>World Bank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CB8525-7E15-A626-AB4E-5FBFD0C356DC}"/>
              </a:ext>
            </a:extLst>
          </p:cNvPr>
          <p:cNvSpPr/>
          <p:nvPr/>
        </p:nvSpPr>
        <p:spPr>
          <a:xfrm>
            <a:off x="2415502" y="3695483"/>
            <a:ext cx="1724551" cy="6225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Civil Society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07DFBC-83F5-C1CE-E5FB-47759CC624AB}"/>
              </a:ext>
            </a:extLst>
          </p:cNvPr>
          <p:cNvSpPr txBox="1"/>
          <p:nvPr/>
        </p:nvSpPr>
        <p:spPr>
          <a:xfrm>
            <a:off x="2382278" y="4387362"/>
            <a:ext cx="192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CCNGO on Education 2030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4B879B8-D933-6CF1-70D7-6B4D21AF95AD}"/>
              </a:ext>
            </a:extLst>
          </p:cNvPr>
          <p:cNvSpPr/>
          <p:nvPr/>
        </p:nvSpPr>
        <p:spPr>
          <a:xfrm>
            <a:off x="4296949" y="3695483"/>
            <a:ext cx="1724551" cy="6225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/>
              <a:t>Teachers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D6EB0-7E5A-2BB8-D020-A0D5A9654BEA}"/>
              </a:ext>
            </a:extLst>
          </p:cNvPr>
          <p:cNvSpPr txBox="1"/>
          <p:nvPr/>
        </p:nvSpPr>
        <p:spPr>
          <a:xfrm>
            <a:off x="6199641" y="4357468"/>
            <a:ext cx="1276005" cy="366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FCDO</a:t>
            </a:r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8243AD8-3F3E-3262-0CA0-0130B821195B}"/>
              </a:ext>
            </a:extLst>
          </p:cNvPr>
          <p:cNvSpPr/>
          <p:nvPr/>
        </p:nvSpPr>
        <p:spPr>
          <a:xfrm>
            <a:off x="6178396" y="3695483"/>
            <a:ext cx="1724551" cy="6225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/>
              <a:t>Donors</a:t>
            </a:r>
            <a:endParaRPr lang="en-US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3A2281B-50E7-E991-C3EA-03D49113C4EB}"/>
              </a:ext>
            </a:extLst>
          </p:cNvPr>
          <p:cNvSpPr/>
          <p:nvPr/>
        </p:nvSpPr>
        <p:spPr>
          <a:xfrm>
            <a:off x="8075204" y="3695483"/>
            <a:ext cx="1724551" cy="6225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/>
              <a:t>Foundations</a:t>
            </a:r>
            <a:r>
              <a:rPr lang="fr-FR" b="1" dirty="0"/>
              <a:t> </a:t>
            </a:r>
            <a:r>
              <a:rPr lang="fr-FR" b="1" dirty="0" err="1"/>
              <a:t>Private</a:t>
            </a:r>
            <a:r>
              <a:rPr lang="fr-FR" b="1" dirty="0"/>
              <a:t> </a:t>
            </a:r>
            <a:r>
              <a:rPr lang="fr-FR" b="1" dirty="0" err="1"/>
              <a:t>Sector</a:t>
            </a:r>
            <a:endParaRPr lang="en-US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009D49B-439A-BB0A-D5A2-D3B863CD47C3}"/>
              </a:ext>
            </a:extLst>
          </p:cNvPr>
          <p:cNvSpPr/>
          <p:nvPr/>
        </p:nvSpPr>
        <p:spPr>
          <a:xfrm>
            <a:off x="9972012" y="3695483"/>
            <a:ext cx="1724551" cy="6225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Youth</a:t>
            </a:r>
          </a:p>
          <a:p>
            <a:pPr algn="ctr"/>
            <a:r>
              <a:rPr lang="fr-FR" b="1" dirty="0" err="1"/>
              <a:t>Students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F370D5-0BE0-E14A-5350-F759EEFAD8AC}"/>
              </a:ext>
            </a:extLst>
          </p:cNvPr>
          <p:cNvSpPr txBox="1"/>
          <p:nvPr/>
        </p:nvSpPr>
        <p:spPr>
          <a:xfrm>
            <a:off x="4274076" y="4375329"/>
            <a:ext cx="192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Education International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D74F67-5E2E-4275-F9AC-4155B62BDB13}"/>
              </a:ext>
            </a:extLst>
          </p:cNvPr>
          <p:cNvSpPr txBox="1"/>
          <p:nvPr/>
        </p:nvSpPr>
        <p:spPr>
          <a:xfrm>
            <a:off x="8085920" y="4357468"/>
            <a:ext cx="1723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Jacobs </a:t>
            </a:r>
            <a:r>
              <a:rPr lang="fr-FR" dirty="0" err="1"/>
              <a:t>Foundation</a:t>
            </a:r>
            <a:endParaRPr lang="fr-FR" dirty="0"/>
          </a:p>
          <a:p>
            <a:r>
              <a:rPr lang="fr-FR" dirty="0"/>
              <a:t>Microsoft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290086-D780-4B30-BA96-02837841E9BE}"/>
              </a:ext>
            </a:extLst>
          </p:cNvPr>
          <p:cNvSpPr txBox="1"/>
          <p:nvPr/>
        </p:nvSpPr>
        <p:spPr>
          <a:xfrm>
            <a:off x="9949504" y="4357468"/>
            <a:ext cx="1723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SDG4 Youth and </a:t>
            </a:r>
            <a:r>
              <a:rPr lang="fr-FR" dirty="0" err="1"/>
              <a:t>Student</a:t>
            </a:r>
            <a:r>
              <a:rPr lang="fr-FR" dirty="0"/>
              <a:t> Network</a:t>
            </a:r>
            <a:endParaRPr lang="en-US" dirty="0"/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96CD045D-F764-3F12-2810-B066E2EB5143}"/>
              </a:ext>
            </a:extLst>
          </p:cNvPr>
          <p:cNvSpPr txBox="1"/>
          <p:nvPr/>
        </p:nvSpPr>
        <p:spPr>
          <a:xfrm>
            <a:off x="378504" y="243930"/>
            <a:ext cx="11361682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>
                <a:solidFill>
                  <a:srgbClr val="0070C0"/>
                </a:solidFill>
                <a:cs typeface="Calibri" panose="020F0502020204030204" pitchFamily="34" charset="0"/>
              </a:rPr>
              <a:t>HLSC 2024-2025</a:t>
            </a:r>
            <a:endParaRPr lang="en-US" sz="2800" dirty="0">
              <a:highlight>
                <a:srgbClr val="FFFF00"/>
              </a:highlight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811D24-F754-0F79-42DC-2B8C6E50506D}"/>
              </a:ext>
            </a:extLst>
          </p:cNvPr>
          <p:cNvSpPr/>
          <p:nvPr/>
        </p:nvSpPr>
        <p:spPr>
          <a:xfrm>
            <a:off x="9949504" y="4387362"/>
            <a:ext cx="1746497" cy="89343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90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69CD1-88CD-B332-1E3D-02DF4F032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9007D-B80E-4A46-6B9C-8E467C3DF0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903" y="105889"/>
            <a:ext cx="11350193" cy="455408"/>
          </a:xfrm>
        </p:spPr>
        <p:txBody>
          <a:bodyPr>
            <a:normAutofit/>
          </a:bodyPr>
          <a:lstStyle/>
          <a:p>
            <a:r>
              <a:rPr lang="fr-FR" b="1" dirty="0"/>
              <a:t>Quelles sont les cadres et mécanismes existants? (2)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3AE6751-0F90-8F1A-C430-66E56F63A187}"/>
              </a:ext>
            </a:extLst>
          </p:cNvPr>
          <p:cNvSpPr txBox="1">
            <a:spLocks/>
          </p:cNvSpPr>
          <p:nvPr/>
        </p:nvSpPr>
        <p:spPr>
          <a:xfrm>
            <a:off x="1257332" y="1145994"/>
            <a:ext cx="7726643" cy="4945708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400"/>
              </a:spcAft>
              <a:buClr>
                <a:srgbClr val="7FBBE9"/>
              </a:buClr>
              <a:buSzPct val="130000"/>
              <a:buNone/>
            </a:pPr>
            <a:endParaRPr lang="en-GB" sz="1800" dirty="0">
              <a:solidFill>
                <a:srgbClr val="262626"/>
              </a:solidFill>
              <a:cs typeface="Calibri" panose="020F0502020204030204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19F63A57-5F0D-39F7-36F5-AA55CA19AD0B}"/>
              </a:ext>
            </a:extLst>
          </p:cNvPr>
          <p:cNvSpPr txBox="1">
            <a:spLocks/>
          </p:cNvSpPr>
          <p:nvPr/>
        </p:nvSpPr>
        <p:spPr>
          <a:xfrm>
            <a:off x="3060442" y="6488756"/>
            <a:ext cx="7520472" cy="192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dirty="0">
                <a:solidFill>
                  <a:schemeClr val="bg1"/>
                </a:solidFill>
              </a:rPr>
              <a:t>Webinaire - Renforcer l’engagement local pour la petite enfance : Outils et stratégies pour la société civile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05BC34-C942-EFDA-DCF0-0107A9F74631}"/>
              </a:ext>
            </a:extLst>
          </p:cNvPr>
          <p:cNvSpPr txBox="1"/>
          <p:nvPr/>
        </p:nvSpPr>
        <p:spPr>
          <a:xfrm>
            <a:off x="9345168" y="1618488"/>
            <a:ext cx="19110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l'UNESCO, en consultation avec le HLSC, organise périodiquement des GEM, conformément au calendrier du HLPF (High-</a:t>
            </a:r>
            <a:r>
              <a:rPr lang="fr-FR" sz="1200" dirty="0" err="1"/>
              <a:t>Level</a:t>
            </a:r>
            <a:r>
              <a:rPr lang="fr-FR" sz="1200" dirty="0"/>
              <a:t> </a:t>
            </a:r>
            <a:r>
              <a:rPr lang="fr-FR" sz="1200" dirty="0" err="1"/>
              <a:t>Political</a:t>
            </a:r>
            <a:r>
              <a:rPr lang="fr-FR" sz="1200" dirty="0"/>
              <a:t> Forum on </a:t>
            </a:r>
            <a:r>
              <a:rPr lang="fr-FR" sz="1200" dirty="0" err="1"/>
              <a:t>Sustainable</a:t>
            </a:r>
            <a:r>
              <a:rPr lang="fr-FR" sz="1200" dirty="0"/>
              <a:t> Development). Le HLSC apporte également des contributions annuelles au HLPF. Les autres plateformes (à l'exception du GEF – c'este une création de Gordon Brown est en sommeil) sont coordonnées par le Secrétariat </a:t>
            </a:r>
            <a:r>
              <a:rPr lang="fr-FR" sz="1200" dirty="0" err="1"/>
              <a:t>interinstitutions</a:t>
            </a:r>
            <a:r>
              <a:rPr lang="fr-FR" sz="1200" dirty="0"/>
              <a:t> (notre Section) de l'UNESCO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1D5F02-4F31-5632-418A-FE41B7691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43" y="957086"/>
            <a:ext cx="835342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276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599439-6CF2-1E99-8D37-8A5B7E886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b="1" dirty="0"/>
              <a:t>Les cadres internationaux de l’EPPE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51190E5-CA13-1857-AF43-2793B4831E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0317164"/>
              </p:ext>
            </p:extLst>
          </p:nvPr>
        </p:nvGraphicFramePr>
        <p:xfrm>
          <a:off x="1927534" y="875008"/>
          <a:ext cx="8458646" cy="510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231743D-7335-669F-C8E4-82D2C134886A}"/>
              </a:ext>
            </a:extLst>
          </p:cNvPr>
          <p:cNvSpPr txBox="1">
            <a:spLocks/>
          </p:cNvSpPr>
          <p:nvPr/>
        </p:nvSpPr>
        <p:spPr>
          <a:xfrm>
            <a:off x="3060442" y="6499642"/>
            <a:ext cx="7520472" cy="192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dirty="0">
                <a:solidFill>
                  <a:schemeClr val="bg1"/>
                </a:solidFill>
              </a:rPr>
              <a:t>Webinaire - Renforcer l’engagement local pour la petite enfance : Outils et stratégies pour la société civile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82D77C-86A5-FCFE-8537-B4067D655D8F}"/>
              </a:ext>
            </a:extLst>
          </p:cNvPr>
          <p:cNvSpPr/>
          <p:nvPr/>
        </p:nvSpPr>
        <p:spPr>
          <a:xfrm>
            <a:off x="131172" y="1135833"/>
            <a:ext cx="3738767" cy="1835967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"D’ici à 2030, faire en sorte que toutes les filles et tous les garçons aient accès à des activités de développement et de soins de la petite enfance et à une éducation préscolaire de qualité qui les préparent à suivre un enseignement primaire."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51860C-D85C-9F32-3F9B-8BE7FBB09045}"/>
              </a:ext>
            </a:extLst>
          </p:cNvPr>
          <p:cNvSpPr/>
          <p:nvPr/>
        </p:nvSpPr>
        <p:spPr>
          <a:xfrm>
            <a:off x="8322062" y="1135833"/>
            <a:ext cx="3738767" cy="1603917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Engagement global pour renforcer l’éducation de la petite enfance dans les politiques publiques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1615EE1-BF95-07C7-32E0-3D64E99DF653}"/>
              </a:ext>
            </a:extLst>
          </p:cNvPr>
          <p:cNvSpPr/>
          <p:nvPr/>
        </p:nvSpPr>
        <p:spPr>
          <a:xfrm>
            <a:off x="8322061" y="4118252"/>
            <a:ext cx="3738767" cy="1993790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Réaffirme le droit universel à une éducation et une protection de qualité pour les jeunes enfants (0-8 ans). Elle appelle à des politiques inclusives, des systèmes efficaces et des investissements accrus pour garantir un accès équitable à l'éducation dès la petite enfance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2" name="Straight Arrow Connector 20">
            <a:extLst>
              <a:ext uri="{FF2B5EF4-FFF2-40B4-BE49-F238E27FC236}">
                <a16:creationId xmlns:a16="http://schemas.microsoft.com/office/drawing/2014/main" id="{1FDEA0F0-E101-FB2D-4242-C3772AF29805}"/>
              </a:ext>
            </a:extLst>
          </p:cNvPr>
          <p:cNvCxnSpPr>
            <a:cxnSpLocks/>
          </p:cNvCxnSpPr>
          <p:nvPr/>
        </p:nvCxnSpPr>
        <p:spPr>
          <a:xfrm flipV="1">
            <a:off x="7354768" y="2175114"/>
            <a:ext cx="1079369" cy="214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20">
            <a:extLst>
              <a:ext uri="{FF2B5EF4-FFF2-40B4-BE49-F238E27FC236}">
                <a16:creationId xmlns:a16="http://schemas.microsoft.com/office/drawing/2014/main" id="{B093FD8B-B139-E272-1B84-A2DD34884491}"/>
              </a:ext>
            </a:extLst>
          </p:cNvPr>
          <p:cNvCxnSpPr>
            <a:cxnSpLocks/>
          </p:cNvCxnSpPr>
          <p:nvPr/>
        </p:nvCxnSpPr>
        <p:spPr>
          <a:xfrm>
            <a:off x="7013873" y="5134384"/>
            <a:ext cx="1516516" cy="111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20">
            <a:extLst>
              <a:ext uri="{FF2B5EF4-FFF2-40B4-BE49-F238E27FC236}">
                <a16:creationId xmlns:a16="http://schemas.microsoft.com/office/drawing/2014/main" id="{27347C88-586E-4C9C-7ACB-15078D4F58BF}"/>
              </a:ext>
            </a:extLst>
          </p:cNvPr>
          <p:cNvCxnSpPr>
            <a:cxnSpLocks/>
          </p:cNvCxnSpPr>
          <p:nvPr/>
        </p:nvCxnSpPr>
        <p:spPr>
          <a:xfrm flipH="1" flipV="1">
            <a:off x="3655679" y="2635382"/>
            <a:ext cx="781293" cy="281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9" name="Picture 2">
            <a:extLst>
              <a:ext uri="{FF2B5EF4-FFF2-40B4-BE49-F238E27FC236}">
                <a16:creationId xmlns:a16="http://schemas.microsoft.com/office/drawing/2014/main" id="{4FA59512-D908-9D1C-3212-99897DE730D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0896" y="2859644"/>
            <a:ext cx="2913194" cy="32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931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1314</Words>
  <Application>Microsoft Office PowerPoint</Application>
  <PresentationFormat>Grand écran</PresentationFormat>
  <Paragraphs>169</Paragraphs>
  <Slides>12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Thème Office</vt:lpstr>
      <vt:lpstr>Présentation PowerPoint</vt:lpstr>
      <vt:lpstr>De quoi parle-t-on </vt:lpstr>
      <vt:lpstr>Pourquoi est-il essentiel de maîtriser les cadres de coordinations  et mécanismes de financement pour l’EPPE ?</vt:lpstr>
      <vt:lpstr>L’éducation dans le Programme 2030</vt:lpstr>
      <vt:lpstr>Présentation PowerPoint</vt:lpstr>
      <vt:lpstr>Quelles sont les cadres et mécanismes existants? (1)</vt:lpstr>
      <vt:lpstr>Présentation PowerPoint</vt:lpstr>
      <vt:lpstr>Quelles sont les cadres et mécanismes existants? (2)</vt:lpstr>
      <vt:lpstr>Les cadres internationaux de l’EPPE</vt:lpstr>
      <vt:lpstr>Quelques mécanismes au niveau régional</vt:lpstr>
      <vt:lpstr>A ne pas rater! </vt:lpstr>
      <vt:lpstr>Déclaration de Tachkent</vt:lpstr>
    </vt:vector>
  </TitlesOfParts>
  <Company>UNESCO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Rottger, Nina</dc:creator>
  <cp:lastModifiedBy>Rottger, Nina</cp:lastModifiedBy>
  <cp:revision>2</cp:revision>
  <dcterms:created xsi:type="dcterms:W3CDTF">2025-03-18T16:54:38Z</dcterms:created>
  <dcterms:modified xsi:type="dcterms:W3CDTF">2025-03-19T14:10:08Z</dcterms:modified>
</cp:coreProperties>
</file>