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notesMasterIdLst>
    <p:notesMasterId r:id="rId8"/>
  </p:notesMasterIdLst>
  <p:sldIdLst>
    <p:sldId id="265" r:id="rId2"/>
    <p:sldId id="751" r:id="rId3"/>
    <p:sldId id="752" r:id="rId4"/>
    <p:sldId id="753" r:id="rId5"/>
    <p:sldId id="754" r:id="rId6"/>
    <p:sldId id="260" r:id="rId7"/>
  </p:sldIdLst>
  <p:sldSz cx="15119350" cy="10691813"/>
  <p:notesSz cx="6858000" cy="9144000"/>
  <p:defaultTextStyle>
    <a:defPPr>
      <a:defRPr lang="en-US"/>
    </a:defPPr>
    <a:lvl1pPr marL="0" algn="l" defTabSz="619460" rtl="0" eaLnBrk="1" latinLnBrk="0" hangingPunct="1">
      <a:defRPr sz="2439" kern="1200">
        <a:solidFill>
          <a:schemeClr val="tx1"/>
        </a:solidFill>
        <a:latin typeface="+mn-lt"/>
        <a:ea typeface="+mn-ea"/>
        <a:cs typeface="+mn-cs"/>
      </a:defRPr>
    </a:lvl1pPr>
    <a:lvl2pPr marL="619460" algn="l" defTabSz="619460" rtl="0" eaLnBrk="1" latinLnBrk="0" hangingPunct="1">
      <a:defRPr sz="2439" kern="1200">
        <a:solidFill>
          <a:schemeClr val="tx1"/>
        </a:solidFill>
        <a:latin typeface="+mn-lt"/>
        <a:ea typeface="+mn-ea"/>
        <a:cs typeface="+mn-cs"/>
      </a:defRPr>
    </a:lvl2pPr>
    <a:lvl3pPr marL="1238921" algn="l" defTabSz="619460" rtl="0" eaLnBrk="1" latinLnBrk="0" hangingPunct="1">
      <a:defRPr sz="2439" kern="1200">
        <a:solidFill>
          <a:schemeClr val="tx1"/>
        </a:solidFill>
        <a:latin typeface="+mn-lt"/>
        <a:ea typeface="+mn-ea"/>
        <a:cs typeface="+mn-cs"/>
      </a:defRPr>
    </a:lvl3pPr>
    <a:lvl4pPr marL="1858381" algn="l" defTabSz="619460" rtl="0" eaLnBrk="1" latinLnBrk="0" hangingPunct="1">
      <a:defRPr sz="2439" kern="1200">
        <a:solidFill>
          <a:schemeClr val="tx1"/>
        </a:solidFill>
        <a:latin typeface="+mn-lt"/>
        <a:ea typeface="+mn-ea"/>
        <a:cs typeface="+mn-cs"/>
      </a:defRPr>
    </a:lvl4pPr>
    <a:lvl5pPr marL="2477841" algn="l" defTabSz="619460" rtl="0" eaLnBrk="1" latinLnBrk="0" hangingPunct="1">
      <a:defRPr sz="2439" kern="1200">
        <a:solidFill>
          <a:schemeClr val="tx1"/>
        </a:solidFill>
        <a:latin typeface="+mn-lt"/>
        <a:ea typeface="+mn-ea"/>
        <a:cs typeface="+mn-cs"/>
      </a:defRPr>
    </a:lvl5pPr>
    <a:lvl6pPr marL="3097301" algn="l" defTabSz="619460" rtl="0" eaLnBrk="1" latinLnBrk="0" hangingPunct="1">
      <a:defRPr sz="2439" kern="1200">
        <a:solidFill>
          <a:schemeClr val="tx1"/>
        </a:solidFill>
        <a:latin typeface="+mn-lt"/>
        <a:ea typeface="+mn-ea"/>
        <a:cs typeface="+mn-cs"/>
      </a:defRPr>
    </a:lvl6pPr>
    <a:lvl7pPr marL="3716762" algn="l" defTabSz="619460" rtl="0" eaLnBrk="1" latinLnBrk="0" hangingPunct="1">
      <a:defRPr sz="2439" kern="1200">
        <a:solidFill>
          <a:schemeClr val="tx1"/>
        </a:solidFill>
        <a:latin typeface="+mn-lt"/>
        <a:ea typeface="+mn-ea"/>
        <a:cs typeface="+mn-cs"/>
      </a:defRPr>
    </a:lvl7pPr>
    <a:lvl8pPr marL="4336222" algn="l" defTabSz="619460" rtl="0" eaLnBrk="1" latinLnBrk="0" hangingPunct="1">
      <a:defRPr sz="2439" kern="1200">
        <a:solidFill>
          <a:schemeClr val="tx1"/>
        </a:solidFill>
        <a:latin typeface="+mn-lt"/>
        <a:ea typeface="+mn-ea"/>
        <a:cs typeface="+mn-cs"/>
      </a:defRPr>
    </a:lvl8pPr>
    <a:lvl9pPr marL="4955682" algn="l" defTabSz="619460" rtl="0" eaLnBrk="1" latinLnBrk="0" hangingPunct="1">
      <a:defRPr sz="24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017"/>
    <a:srgbClr val="D6820F"/>
    <a:srgbClr val="6E9F22"/>
    <a:srgbClr val="E2EDEF"/>
    <a:srgbClr val="37729D"/>
    <a:srgbClr val="CD8829"/>
    <a:srgbClr val="F2F8FA"/>
    <a:srgbClr val="C7790E"/>
    <a:srgbClr val="B03A21"/>
    <a:srgbClr val="487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9" d="100"/>
          <a:sy n="49" d="100"/>
        </p:scale>
        <p:origin x="82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7935E-0829-4148-8ED1-EF6E686E6A03}" type="datetimeFigureOut">
              <a:rPr lang="en-US" smtClean="0"/>
              <a:t>3/19/2025</a:t>
            </a:fld>
            <a:endParaRPr lang="en-US"/>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E1CC-A6F2-4E65-B9ED-794FBADF7F06}" type="slidenum">
              <a:rPr lang="en-US" smtClean="0"/>
              <a:t>‹N°›</a:t>
            </a:fld>
            <a:endParaRPr lang="en-US"/>
          </a:p>
        </p:txBody>
      </p:sp>
    </p:spTree>
    <p:extLst>
      <p:ext uri="{BB962C8B-B14F-4D97-AF65-F5344CB8AC3E}">
        <p14:creationId xmlns:p14="http://schemas.microsoft.com/office/powerpoint/2010/main" val="58260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1"/>
            <a:ext cx="15119353" cy="1069181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1" y="1"/>
            <a:ext cx="3811338" cy="10691815"/>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3141992" y="1749795"/>
            <a:ext cx="10902468" cy="3722335"/>
          </a:xfrm>
        </p:spPr>
        <p:txBody>
          <a:bodyPr anchor="b">
            <a:normAutofit/>
          </a:bodyPr>
          <a:lstStyle>
            <a:lvl1pPr algn="l">
              <a:defRPr sz="7483"/>
            </a:lvl1pPr>
          </a:lstStyle>
          <a:p>
            <a:r>
              <a:rPr lang="fr-FR"/>
              <a:t>Modifiez le style du titre</a:t>
            </a:r>
            <a:endParaRPr lang="en-US" dirty="0"/>
          </a:p>
        </p:txBody>
      </p:sp>
      <p:sp>
        <p:nvSpPr>
          <p:cNvPr id="3" name="Subtitle 2"/>
          <p:cNvSpPr>
            <a:spLocks noGrp="1"/>
          </p:cNvSpPr>
          <p:nvPr>
            <p:ph type="subTitle" idx="1"/>
          </p:nvPr>
        </p:nvSpPr>
        <p:spPr>
          <a:xfrm>
            <a:off x="3141992" y="5615678"/>
            <a:ext cx="10902468" cy="2581379"/>
          </a:xfrm>
        </p:spPr>
        <p:txBody>
          <a:bodyPr>
            <a:normAutofit/>
          </a:bodyPr>
          <a:lstStyle>
            <a:lvl1pPr marL="0" indent="0" algn="l">
              <a:buNone/>
              <a:defRPr sz="3118" cap="all" baseline="0">
                <a:solidFill>
                  <a:schemeClr val="tx2"/>
                </a:solidFill>
              </a:defRPr>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fr-FR"/>
              <a:t>Modifiez le style des sous-titres du masque</a:t>
            </a:r>
            <a:endParaRPr lang="en-US" dirty="0"/>
          </a:p>
        </p:txBody>
      </p:sp>
      <p:sp>
        <p:nvSpPr>
          <p:cNvPr id="4" name="Date Placeholder 3"/>
          <p:cNvSpPr>
            <a:spLocks noGrp="1"/>
          </p:cNvSpPr>
          <p:nvPr>
            <p:ph type="dt" sz="half" idx="10"/>
          </p:nvPr>
        </p:nvSpPr>
        <p:spPr>
          <a:xfrm>
            <a:off x="9591878" y="8434656"/>
            <a:ext cx="3401854" cy="569240"/>
          </a:xfrm>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a:xfrm>
            <a:off x="3141990" y="8434656"/>
            <a:ext cx="6355393" cy="569240"/>
          </a:xfrm>
        </p:spPr>
        <p:txBody>
          <a:bodyPr/>
          <a:lstStyle/>
          <a:p>
            <a:endParaRPr lang="en-US" dirty="0"/>
          </a:p>
        </p:txBody>
      </p:sp>
      <p:sp>
        <p:nvSpPr>
          <p:cNvPr id="6" name="Slide Number Placeholder 5"/>
          <p:cNvSpPr>
            <a:spLocks noGrp="1"/>
          </p:cNvSpPr>
          <p:nvPr>
            <p:ph type="sldNum" sz="quarter" idx="12"/>
          </p:nvPr>
        </p:nvSpPr>
        <p:spPr>
          <a:xfrm>
            <a:off x="13088231" y="8434653"/>
            <a:ext cx="956231" cy="569240"/>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776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15468" y="6711094"/>
            <a:ext cx="12292352" cy="1277397"/>
          </a:xfrm>
        </p:spPr>
        <p:txBody>
          <a:bodyPr anchor="b">
            <a:normAutofit/>
          </a:bodyPr>
          <a:lstStyle>
            <a:lvl1pPr>
              <a:defRPr sz="4989"/>
            </a:lvl1pPr>
          </a:lstStyle>
          <a:p>
            <a:r>
              <a:rPr lang="fr-FR"/>
              <a:t>Modifiez le style du titre</a:t>
            </a:r>
            <a:endParaRPr lang="en-US" dirty="0"/>
          </a:p>
        </p:txBody>
      </p:sp>
      <p:sp>
        <p:nvSpPr>
          <p:cNvPr id="3" name="Picture Placeholder 2"/>
          <p:cNvSpPr>
            <a:spLocks noGrp="1" noChangeAspect="1"/>
          </p:cNvSpPr>
          <p:nvPr>
            <p:ph type="pic" idx="1"/>
          </p:nvPr>
        </p:nvSpPr>
        <p:spPr>
          <a:xfrm>
            <a:off x="1415468" y="945435"/>
            <a:ext cx="12292352" cy="5144446"/>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989"/>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415412" y="7988490"/>
            <a:ext cx="12290497" cy="1063993"/>
          </a:xfrm>
        </p:spPr>
        <p:txBody>
          <a:bodyPr>
            <a:normAutofit/>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9098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15526" y="950383"/>
            <a:ext cx="12284416" cy="5345907"/>
          </a:xfrm>
        </p:spPr>
        <p:txBody>
          <a:bodyPr anchor="ctr">
            <a:normAutofit/>
          </a:bodyPr>
          <a:lstStyle>
            <a:lvl1pPr>
              <a:defRPr sz="5612"/>
            </a:lvl1pPr>
          </a:lstStyle>
          <a:p>
            <a:r>
              <a:rPr lang="fr-FR"/>
              <a:t>Modifiez le style du titre</a:t>
            </a:r>
            <a:endParaRPr lang="en-US" dirty="0"/>
          </a:p>
        </p:txBody>
      </p:sp>
      <p:sp>
        <p:nvSpPr>
          <p:cNvPr id="4" name="Text Placeholder 3"/>
          <p:cNvSpPr>
            <a:spLocks noGrp="1"/>
          </p:cNvSpPr>
          <p:nvPr>
            <p:ph type="body" sz="half" idx="2"/>
          </p:nvPr>
        </p:nvSpPr>
        <p:spPr>
          <a:xfrm>
            <a:off x="1415468" y="6890280"/>
            <a:ext cx="12282560" cy="2138361"/>
          </a:xfrm>
        </p:spPr>
        <p:txBody>
          <a:bodyPr anchor="ctr">
            <a:normAutofit/>
          </a:bodyPr>
          <a:lstStyle>
            <a:lvl1pPr marL="0" indent="0">
              <a:buNone/>
              <a:defRPr sz="2806"/>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9932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3453" y="950384"/>
            <a:ext cx="11536382" cy="4284877"/>
          </a:xfrm>
        </p:spPr>
        <p:txBody>
          <a:bodyPr anchor="ctr">
            <a:normAutofit/>
          </a:bodyPr>
          <a:lstStyle>
            <a:lvl1pPr>
              <a:defRPr sz="5612"/>
            </a:lvl1pPr>
          </a:lstStyle>
          <a:p>
            <a:r>
              <a:rPr lang="fr-FR"/>
              <a:t>Modifiez le style du titre</a:t>
            </a:r>
            <a:endParaRPr lang="en-US" dirty="0"/>
          </a:p>
        </p:txBody>
      </p:sp>
      <p:sp>
        <p:nvSpPr>
          <p:cNvPr id="12" name="Text Placeholder 3"/>
          <p:cNvSpPr>
            <a:spLocks noGrp="1"/>
          </p:cNvSpPr>
          <p:nvPr>
            <p:ph type="body" sz="half" idx="13"/>
          </p:nvPr>
        </p:nvSpPr>
        <p:spPr>
          <a:xfrm>
            <a:off x="2133779" y="5246997"/>
            <a:ext cx="10853762" cy="855856"/>
          </a:xfrm>
        </p:spPr>
        <p:txBody>
          <a:bodyPr anchor="t">
            <a:normAutofit/>
          </a:bodyPr>
          <a:lstStyle>
            <a:lvl1pPr marL="0" indent="0">
              <a:buNone/>
              <a:defRPr sz="2183"/>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4" name="Text Placeholder 3"/>
          <p:cNvSpPr>
            <a:spLocks noGrp="1"/>
          </p:cNvSpPr>
          <p:nvPr>
            <p:ph type="body" sz="half" idx="2"/>
          </p:nvPr>
        </p:nvSpPr>
        <p:spPr>
          <a:xfrm>
            <a:off x="1415468" y="6719284"/>
            <a:ext cx="12284475" cy="2322166"/>
          </a:xfrm>
        </p:spPr>
        <p:txBody>
          <a:bodyPr anchor="ctr">
            <a:normAutofit/>
          </a:bodyPr>
          <a:lstStyle>
            <a:lvl1pPr marL="0" indent="0">
              <a:buNone/>
              <a:defRPr sz="2806"/>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52" name="TextBox 51"/>
          <p:cNvSpPr txBox="1"/>
          <p:nvPr/>
        </p:nvSpPr>
        <p:spPr>
          <a:xfrm>
            <a:off x="1151774" y="1120096"/>
            <a:ext cx="755968" cy="911682"/>
          </a:xfrm>
          <a:prstGeom prst="rect">
            <a:avLst/>
          </a:prstGeom>
        </p:spPr>
        <p:txBody>
          <a:bodyPr vert="horz" lIns="142558" tIns="71279" rIns="142558" bIns="7127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472" dirty="0">
                <a:solidFill>
                  <a:schemeClr val="tx1"/>
                </a:solidFill>
                <a:effectLst/>
              </a:rPr>
              <a:t>“</a:t>
            </a:r>
          </a:p>
        </p:txBody>
      </p:sp>
      <p:sp>
        <p:nvSpPr>
          <p:cNvPr id="53" name="TextBox 52"/>
          <p:cNvSpPr txBox="1"/>
          <p:nvPr/>
        </p:nvSpPr>
        <p:spPr>
          <a:xfrm>
            <a:off x="12925974" y="4310668"/>
            <a:ext cx="755968" cy="911682"/>
          </a:xfrm>
          <a:prstGeom prst="rect">
            <a:avLst/>
          </a:prstGeom>
        </p:spPr>
        <p:txBody>
          <a:bodyPr vert="horz" lIns="142558" tIns="71279" rIns="142558" bIns="7127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472" dirty="0">
                <a:solidFill>
                  <a:schemeClr val="tx1"/>
                </a:solidFill>
                <a:effectLst/>
              </a:rPr>
              <a:t>”</a:t>
            </a:r>
          </a:p>
        </p:txBody>
      </p:sp>
    </p:spTree>
    <p:extLst>
      <p:ext uri="{BB962C8B-B14F-4D97-AF65-F5344CB8AC3E}">
        <p14:creationId xmlns:p14="http://schemas.microsoft.com/office/powerpoint/2010/main" val="260630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15469" y="3327032"/>
            <a:ext cx="12284474" cy="3916021"/>
          </a:xfrm>
        </p:spPr>
        <p:txBody>
          <a:bodyPr anchor="b">
            <a:normAutofit/>
          </a:bodyPr>
          <a:lstStyle>
            <a:lvl1pPr>
              <a:defRPr sz="5612"/>
            </a:lvl1pPr>
          </a:lstStyle>
          <a:p>
            <a:r>
              <a:rPr lang="fr-FR"/>
              <a:t>Modifiez le style du titre</a:t>
            </a:r>
            <a:endParaRPr lang="en-US" dirty="0"/>
          </a:p>
        </p:txBody>
      </p:sp>
      <p:sp>
        <p:nvSpPr>
          <p:cNvPr id="4" name="Text Placeholder 3"/>
          <p:cNvSpPr>
            <a:spLocks noGrp="1"/>
          </p:cNvSpPr>
          <p:nvPr>
            <p:ph type="body" sz="half" idx="2"/>
          </p:nvPr>
        </p:nvSpPr>
        <p:spPr>
          <a:xfrm>
            <a:off x="1415411" y="7261414"/>
            <a:ext cx="12282618" cy="1778296"/>
          </a:xfrm>
        </p:spPr>
        <p:txBody>
          <a:bodyPr anchor="t">
            <a:normAutofit/>
          </a:bodyPr>
          <a:lstStyle>
            <a:lvl1pPr marL="0" indent="0">
              <a:buNone/>
              <a:defRPr sz="2806"/>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4786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415472" y="950383"/>
            <a:ext cx="12284470" cy="2969948"/>
          </a:xfrm>
        </p:spPr>
        <p:txBody>
          <a:bodyPr/>
          <a:lstStyle/>
          <a:p>
            <a:r>
              <a:rPr lang="fr-FR"/>
              <a:t>Modifiez le style du titre</a:t>
            </a:r>
            <a:endParaRPr lang="en-US" dirty="0"/>
          </a:p>
        </p:txBody>
      </p:sp>
      <p:sp>
        <p:nvSpPr>
          <p:cNvPr id="7" name="Text Placeholder 2"/>
          <p:cNvSpPr>
            <a:spLocks noGrp="1"/>
          </p:cNvSpPr>
          <p:nvPr>
            <p:ph type="body" idx="1"/>
          </p:nvPr>
        </p:nvSpPr>
        <p:spPr>
          <a:xfrm>
            <a:off x="1415468" y="4169562"/>
            <a:ext cx="3964487" cy="1069181"/>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8" name="Text Placeholder 3"/>
          <p:cNvSpPr>
            <a:spLocks noGrp="1"/>
          </p:cNvSpPr>
          <p:nvPr>
            <p:ph type="body" sz="half" idx="15"/>
          </p:nvPr>
        </p:nvSpPr>
        <p:spPr>
          <a:xfrm>
            <a:off x="1415470" y="5238744"/>
            <a:ext cx="3962434" cy="3789897"/>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9" name="Text Placeholder 4"/>
          <p:cNvSpPr>
            <a:spLocks noGrp="1"/>
          </p:cNvSpPr>
          <p:nvPr>
            <p:ph type="body" sz="quarter" idx="3"/>
          </p:nvPr>
        </p:nvSpPr>
        <p:spPr>
          <a:xfrm>
            <a:off x="5598782" y="4174508"/>
            <a:ext cx="3948970" cy="1069181"/>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10" name="Text Placeholder 3"/>
          <p:cNvSpPr>
            <a:spLocks noGrp="1"/>
          </p:cNvSpPr>
          <p:nvPr>
            <p:ph type="body" sz="half" idx="16"/>
          </p:nvPr>
        </p:nvSpPr>
        <p:spPr>
          <a:xfrm>
            <a:off x="5598781" y="5243689"/>
            <a:ext cx="3950076" cy="3789897"/>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11" name="Text Placeholder 4"/>
          <p:cNvSpPr>
            <a:spLocks noGrp="1"/>
          </p:cNvSpPr>
          <p:nvPr>
            <p:ph type="body" sz="quarter" idx="13"/>
          </p:nvPr>
        </p:nvSpPr>
        <p:spPr>
          <a:xfrm>
            <a:off x="9737847" y="4169562"/>
            <a:ext cx="3962093" cy="1069181"/>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12" name="Text Placeholder 3"/>
          <p:cNvSpPr>
            <a:spLocks noGrp="1"/>
          </p:cNvSpPr>
          <p:nvPr>
            <p:ph type="body" sz="half" idx="17"/>
          </p:nvPr>
        </p:nvSpPr>
        <p:spPr>
          <a:xfrm>
            <a:off x="9737847" y="5238744"/>
            <a:ext cx="3962093" cy="3789897"/>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7768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415471" y="950383"/>
            <a:ext cx="12284470" cy="2969948"/>
          </a:xfrm>
        </p:spPr>
        <p:txBody>
          <a:bodyPr/>
          <a:lstStyle/>
          <a:p>
            <a:r>
              <a:rPr lang="fr-FR"/>
              <a:t>Modifiez le style du titre</a:t>
            </a:r>
            <a:endParaRPr lang="en-US" dirty="0"/>
          </a:p>
        </p:txBody>
      </p:sp>
      <p:sp>
        <p:nvSpPr>
          <p:cNvPr id="19" name="Text Placeholder 2"/>
          <p:cNvSpPr>
            <a:spLocks noGrp="1"/>
          </p:cNvSpPr>
          <p:nvPr>
            <p:ph type="body" idx="1"/>
          </p:nvPr>
        </p:nvSpPr>
        <p:spPr>
          <a:xfrm>
            <a:off x="1415472" y="6866888"/>
            <a:ext cx="3962430" cy="898409"/>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20" name="Picture Placeholder 2"/>
          <p:cNvSpPr>
            <a:spLocks noGrp="1" noChangeAspect="1"/>
          </p:cNvSpPr>
          <p:nvPr>
            <p:ph type="pic" idx="15"/>
          </p:nvPr>
        </p:nvSpPr>
        <p:spPr>
          <a:xfrm>
            <a:off x="1415472" y="4157924"/>
            <a:ext cx="3962430" cy="237595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806"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415472" y="7765299"/>
            <a:ext cx="3962430" cy="1275040"/>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22" name="Text Placeholder 4"/>
          <p:cNvSpPr>
            <a:spLocks noGrp="1"/>
          </p:cNvSpPr>
          <p:nvPr>
            <p:ph type="body" sz="quarter" idx="3"/>
          </p:nvPr>
        </p:nvSpPr>
        <p:spPr>
          <a:xfrm>
            <a:off x="5566894" y="6866888"/>
            <a:ext cx="3968829" cy="898409"/>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23" name="Picture Placeholder 2"/>
          <p:cNvSpPr>
            <a:spLocks noGrp="1" noChangeAspect="1"/>
          </p:cNvSpPr>
          <p:nvPr>
            <p:ph type="pic" idx="21"/>
          </p:nvPr>
        </p:nvSpPr>
        <p:spPr>
          <a:xfrm>
            <a:off x="5566894" y="4157924"/>
            <a:ext cx="3967019" cy="237595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806"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5565083" y="7765295"/>
            <a:ext cx="3968829" cy="1263346"/>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25" name="Text Placeholder 4"/>
          <p:cNvSpPr>
            <a:spLocks noGrp="1"/>
          </p:cNvSpPr>
          <p:nvPr>
            <p:ph type="body" sz="quarter" idx="13"/>
          </p:nvPr>
        </p:nvSpPr>
        <p:spPr>
          <a:xfrm>
            <a:off x="9738002" y="6866886"/>
            <a:ext cx="3956852" cy="898409"/>
          </a:xfrm>
        </p:spPr>
        <p:txBody>
          <a:bodyPr anchor="b">
            <a:noAutofit/>
          </a:bodyPr>
          <a:lstStyle>
            <a:lvl1pPr marL="0" indent="0">
              <a:lnSpc>
                <a:spcPct val="90000"/>
              </a:lnSpc>
              <a:buNone/>
              <a:defRPr sz="3118"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26" name="Picture Placeholder 2"/>
          <p:cNvSpPr>
            <a:spLocks noGrp="1" noChangeAspect="1"/>
          </p:cNvSpPr>
          <p:nvPr>
            <p:ph type="pic" idx="22"/>
          </p:nvPr>
        </p:nvSpPr>
        <p:spPr>
          <a:xfrm>
            <a:off x="9737848" y="4157924"/>
            <a:ext cx="3962095" cy="2375958"/>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806"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9737847" y="7765293"/>
            <a:ext cx="3962093" cy="1263350"/>
          </a:xfrm>
        </p:spPr>
        <p:txBody>
          <a:bodyPr anchor="t">
            <a:normAutofit/>
          </a:bodyPr>
          <a:lstStyle>
            <a:lvl1pPr marL="0" indent="0">
              <a:buNone/>
              <a:defRPr sz="2183"/>
            </a:lvl1pPr>
            <a:lvl2pPr marL="712775" indent="0">
              <a:buNone/>
              <a:defRPr sz="1871"/>
            </a:lvl2pPr>
            <a:lvl3pPr marL="1425550" indent="0">
              <a:buNone/>
              <a:defRPr sz="1559"/>
            </a:lvl3pPr>
            <a:lvl4pPr marL="2138324" indent="0">
              <a:buNone/>
              <a:defRPr sz="1403"/>
            </a:lvl4pPr>
            <a:lvl5pPr marL="2851099" indent="0">
              <a:buNone/>
              <a:defRPr sz="1403"/>
            </a:lvl5pPr>
            <a:lvl6pPr marL="3563874" indent="0">
              <a:buNone/>
              <a:defRPr sz="1403"/>
            </a:lvl6pPr>
            <a:lvl7pPr marL="4276649" indent="0">
              <a:buNone/>
              <a:defRPr sz="1403"/>
            </a:lvl7pPr>
            <a:lvl8pPr marL="4989424" indent="0">
              <a:buNone/>
              <a:defRPr sz="1403"/>
            </a:lvl8pPr>
            <a:lvl9pPr marL="5702198" indent="0">
              <a:buNone/>
              <a:defRPr sz="1403"/>
            </a:lvl9pPr>
          </a:lstStyle>
          <a:p>
            <a:pPr lvl="0"/>
            <a:r>
              <a:rPr lang="fr-FR"/>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8805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702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13520" y="950384"/>
            <a:ext cx="2486422" cy="80782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15467" y="950384"/>
            <a:ext cx="9609060" cy="807826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55641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userDrawn="1"/>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 y="-15241"/>
            <a:ext cx="15119353" cy="106918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576753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1415472" y="964287"/>
            <a:ext cx="12284470" cy="2305132"/>
          </a:xfrm>
        </p:spPr>
        <p:txBody>
          <a:bodyPr/>
          <a:lstStyle/>
          <a:p>
            <a:r>
              <a:rPr lang="fr-FR"/>
              <a:t>Modifiez le style du titre</a:t>
            </a:r>
            <a:endParaRPr lang="en-US" dirty="0"/>
          </a:p>
        </p:txBody>
      </p:sp>
      <p:sp>
        <p:nvSpPr>
          <p:cNvPr id="48" name="Content Placeholder 2"/>
          <p:cNvSpPr>
            <a:spLocks noGrp="1"/>
          </p:cNvSpPr>
          <p:nvPr>
            <p:ph idx="1"/>
          </p:nvPr>
        </p:nvSpPr>
        <p:spPr>
          <a:xfrm>
            <a:off x="1415472" y="3507013"/>
            <a:ext cx="12284470" cy="552163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9" name="Date Placeholder 3"/>
          <p:cNvSpPr>
            <a:spLocks noGrp="1"/>
          </p:cNvSpPr>
          <p:nvPr>
            <p:ph type="dt" sz="half" idx="10"/>
          </p:nvPr>
        </p:nvSpPr>
        <p:spPr>
          <a:xfrm>
            <a:off x="9247359" y="9172193"/>
            <a:ext cx="3401854" cy="569240"/>
          </a:xfrm>
        </p:spPr>
        <p:txBody>
          <a:bodyPr/>
          <a:lstStyle/>
          <a:p>
            <a:fld id="{48A87A34-81AB-432B-8DAE-1953F412C126}" type="datetimeFigureOut">
              <a:rPr lang="en-US" smtClean="0"/>
              <a:t>3/19/2025</a:t>
            </a:fld>
            <a:endParaRPr lang="en-US" dirty="0"/>
          </a:p>
        </p:txBody>
      </p:sp>
      <p:sp>
        <p:nvSpPr>
          <p:cNvPr id="50" name="Footer Placeholder 4"/>
          <p:cNvSpPr>
            <a:spLocks noGrp="1"/>
          </p:cNvSpPr>
          <p:nvPr>
            <p:ph type="ftr" sz="quarter" idx="11"/>
          </p:nvPr>
        </p:nvSpPr>
        <p:spPr>
          <a:xfrm>
            <a:off x="1415470" y="9172192"/>
            <a:ext cx="7737394" cy="569240"/>
          </a:xfrm>
        </p:spPr>
        <p:txBody>
          <a:bodyPr/>
          <a:lstStyle/>
          <a:p>
            <a:endParaRPr lang="en-US" dirty="0"/>
          </a:p>
        </p:txBody>
      </p:sp>
      <p:sp>
        <p:nvSpPr>
          <p:cNvPr id="51" name="Slide Number Placeholder 5"/>
          <p:cNvSpPr>
            <a:spLocks noGrp="1"/>
          </p:cNvSpPr>
          <p:nvPr>
            <p:ph type="sldNum" sz="quarter" idx="12"/>
          </p:nvPr>
        </p:nvSpPr>
        <p:spPr>
          <a:xfrm>
            <a:off x="12743710" y="9172190"/>
            <a:ext cx="956231" cy="5692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736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15468" y="2212615"/>
            <a:ext cx="12284472" cy="4447496"/>
          </a:xfrm>
        </p:spPr>
        <p:txBody>
          <a:bodyPr anchor="b">
            <a:normAutofit/>
          </a:bodyPr>
          <a:lstStyle>
            <a:lvl1pPr>
              <a:defRPr sz="5612"/>
            </a:lvl1pPr>
          </a:lstStyle>
          <a:p>
            <a:r>
              <a:rPr lang="fr-FR"/>
              <a:t>Modifiez le style du titre</a:t>
            </a:r>
            <a:endParaRPr lang="en-US" dirty="0"/>
          </a:p>
        </p:txBody>
      </p:sp>
      <p:sp>
        <p:nvSpPr>
          <p:cNvPr id="3" name="Text Placeholder 2"/>
          <p:cNvSpPr>
            <a:spLocks noGrp="1"/>
          </p:cNvSpPr>
          <p:nvPr>
            <p:ph type="body" idx="1"/>
          </p:nvPr>
        </p:nvSpPr>
        <p:spPr>
          <a:xfrm>
            <a:off x="1415468" y="6897704"/>
            <a:ext cx="12284472" cy="2143314"/>
          </a:xfrm>
        </p:spPr>
        <p:txBody>
          <a:bodyPr>
            <a:normAutofit/>
          </a:bodyPr>
          <a:lstStyle>
            <a:lvl1pPr marL="0" indent="0">
              <a:buNone/>
              <a:defRPr sz="2806" cap="all" baseline="0">
                <a:solidFill>
                  <a:schemeClr val="tx1">
                    <a:tint val="75000"/>
                  </a:schemeClr>
                </a:solidFill>
              </a:defRPr>
            </a:lvl1pPr>
            <a:lvl2pPr marL="712775" indent="0">
              <a:buNone/>
              <a:defRPr sz="2806">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6193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415468" y="3507011"/>
            <a:ext cx="6049711" cy="552163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654173" y="3507011"/>
            <a:ext cx="6045769" cy="552163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361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15468" y="965237"/>
            <a:ext cx="12284472" cy="2304182"/>
          </a:xfrm>
        </p:spPr>
        <p:txBody>
          <a:bodyPr/>
          <a:lstStyle/>
          <a:p>
            <a:r>
              <a:rPr lang="fr-FR"/>
              <a:t>Modifiez le style du titre</a:t>
            </a:r>
            <a:endParaRPr lang="en-US" dirty="0"/>
          </a:p>
        </p:txBody>
      </p:sp>
      <p:sp>
        <p:nvSpPr>
          <p:cNvPr id="3" name="Text Placeholder 2"/>
          <p:cNvSpPr>
            <a:spLocks noGrp="1"/>
          </p:cNvSpPr>
          <p:nvPr>
            <p:ph type="body" idx="1"/>
          </p:nvPr>
        </p:nvSpPr>
        <p:spPr>
          <a:xfrm>
            <a:off x="1783935" y="3507011"/>
            <a:ext cx="5681246" cy="1284502"/>
          </a:xfrm>
        </p:spPr>
        <p:txBody>
          <a:bodyPr anchor="b"/>
          <a:lstStyle>
            <a:lvl1pPr marL="0" indent="0">
              <a:lnSpc>
                <a:spcPct val="90000"/>
              </a:lnSpc>
              <a:buNone/>
              <a:defRPr sz="3742"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4" name="Content Placeholder 3"/>
          <p:cNvSpPr>
            <a:spLocks noGrp="1"/>
          </p:cNvSpPr>
          <p:nvPr>
            <p:ph sz="half" idx="2"/>
          </p:nvPr>
        </p:nvSpPr>
        <p:spPr>
          <a:xfrm>
            <a:off x="1415469" y="4791514"/>
            <a:ext cx="6049713" cy="423712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8022635" y="3507010"/>
            <a:ext cx="5677304" cy="1284502"/>
          </a:xfrm>
        </p:spPr>
        <p:txBody>
          <a:bodyPr anchor="b"/>
          <a:lstStyle>
            <a:lvl1pPr marL="0" indent="0">
              <a:lnSpc>
                <a:spcPct val="90000"/>
              </a:lnSpc>
              <a:buNone/>
              <a:defRPr sz="3742" b="0" cap="all" baseline="0">
                <a:solidFill>
                  <a:schemeClr val="tx1"/>
                </a:solidFill>
              </a:defRPr>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fr-FR"/>
              <a:t>Modifiez les styles du texte du masque</a:t>
            </a:r>
          </a:p>
        </p:txBody>
      </p:sp>
      <p:sp>
        <p:nvSpPr>
          <p:cNvPr id="6" name="Content Placeholder 5"/>
          <p:cNvSpPr>
            <a:spLocks noGrp="1"/>
          </p:cNvSpPr>
          <p:nvPr>
            <p:ph sz="quarter" idx="4"/>
          </p:nvPr>
        </p:nvSpPr>
        <p:spPr>
          <a:xfrm>
            <a:off x="7654171" y="4791514"/>
            <a:ext cx="6045769" cy="423712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1462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4088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730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22034" y="950385"/>
            <a:ext cx="4781888" cy="2556625"/>
          </a:xfrm>
        </p:spPr>
        <p:txBody>
          <a:bodyPr anchor="b"/>
          <a:lstStyle>
            <a:lvl1pPr>
              <a:defRPr sz="4989"/>
            </a:lvl1pPr>
          </a:lstStyle>
          <a:p>
            <a:r>
              <a:rPr lang="fr-FR"/>
              <a:t>Modifiez le style du titre</a:t>
            </a:r>
            <a:endParaRPr lang="en-US" dirty="0"/>
          </a:p>
        </p:txBody>
      </p:sp>
      <p:sp>
        <p:nvSpPr>
          <p:cNvPr id="3" name="Content Placeholder 2"/>
          <p:cNvSpPr>
            <a:spLocks noGrp="1"/>
          </p:cNvSpPr>
          <p:nvPr>
            <p:ph idx="1"/>
          </p:nvPr>
        </p:nvSpPr>
        <p:spPr>
          <a:xfrm>
            <a:off x="6394226" y="923983"/>
            <a:ext cx="7305713" cy="8104659"/>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22034" y="3507011"/>
            <a:ext cx="4781888" cy="5521631"/>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3003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15473" y="950383"/>
            <a:ext cx="6207072" cy="2556628"/>
          </a:xfrm>
        </p:spPr>
        <p:txBody>
          <a:bodyPr anchor="b"/>
          <a:lstStyle>
            <a:lvl1pPr>
              <a:defRPr sz="4989"/>
            </a:lvl1pPr>
          </a:lstStyle>
          <a:p>
            <a:r>
              <a:rPr lang="fr-FR"/>
              <a:t>Modifiez le style du titre</a:t>
            </a:r>
            <a:endParaRPr lang="en-US" dirty="0"/>
          </a:p>
        </p:txBody>
      </p:sp>
      <p:sp>
        <p:nvSpPr>
          <p:cNvPr id="3" name="Picture Placeholder 2"/>
          <p:cNvSpPr>
            <a:spLocks noGrp="1" noChangeAspect="1"/>
          </p:cNvSpPr>
          <p:nvPr>
            <p:ph type="pic" idx="1"/>
          </p:nvPr>
        </p:nvSpPr>
        <p:spPr>
          <a:xfrm>
            <a:off x="7991010" y="950383"/>
            <a:ext cx="5708932" cy="807826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4989"/>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415470" y="3507011"/>
            <a:ext cx="6207075" cy="5521631"/>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fr-FR"/>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9150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25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 y="-1"/>
            <a:ext cx="15119353" cy="1069181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3625" y="1"/>
            <a:ext cx="14950322" cy="10691815"/>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415472" y="964287"/>
            <a:ext cx="12284470" cy="230513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415472" y="3507013"/>
            <a:ext cx="12284470" cy="552163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247359" y="9172193"/>
            <a:ext cx="3401854" cy="569240"/>
          </a:xfrm>
          <a:prstGeom prst="rect">
            <a:avLst/>
          </a:prstGeom>
        </p:spPr>
        <p:txBody>
          <a:bodyPr vert="horz" lIns="91440" tIns="45720" rIns="91440" bIns="45720" rtlCol="0" anchor="ctr"/>
          <a:lstStyle>
            <a:lvl1pPr algn="r">
              <a:defRPr sz="1637">
                <a:solidFill>
                  <a:schemeClr val="tx1">
                    <a:tint val="75000"/>
                  </a:schemeClr>
                </a:solidFill>
              </a:defRPr>
            </a:lvl1p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3"/>
          </p:nvPr>
        </p:nvSpPr>
        <p:spPr>
          <a:xfrm>
            <a:off x="1415470" y="9172192"/>
            <a:ext cx="7737394" cy="569240"/>
          </a:xfrm>
          <a:prstGeom prst="rect">
            <a:avLst/>
          </a:prstGeom>
        </p:spPr>
        <p:txBody>
          <a:bodyPr vert="horz" lIns="91440" tIns="45720" rIns="91440" bIns="45720" rtlCol="0" anchor="ctr"/>
          <a:lstStyle>
            <a:lvl1pPr algn="l">
              <a:defRPr sz="163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743710" y="9172190"/>
            <a:ext cx="956231" cy="569240"/>
          </a:xfrm>
          <a:prstGeom prst="rect">
            <a:avLst/>
          </a:prstGeom>
        </p:spPr>
        <p:txBody>
          <a:bodyPr vert="horz" lIns="91440" tIns="45720" rIns="91440" bIns="45720" rtlCol="0" anchor="ctr"/>
          <a:lstStyle>
            <a:lvl1pPr algn="r">
              <a:defRPr sz="1637">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48938291"/>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1425550" rtl="0" eaLnBrk="1" latinLnBrk="0" hangingPunct="1">
        <a:lnSpc>
          <a:spcPct val="90000"/>
        </a:lnSpc>
        <a:spcBef>
          <a:spcPct val="0"/>
        </a:spcBef>
        <a:buNone/>
        <a:defRPr sz="5612" kern="1200" cap="all" baseline="0">
          <a:solidFill>
            <a:schemeClr val="tx1"/>
          </a:solidFill>
          <a:latin typeface="+mj-lt"/>
          <a:ea typeface="+mj-ea"/>
          <a:cs typeface="+mj-cs"/>
        </a:defRPr>
      </a:lvl1pPr>
    </p:titleStyle>
    <p:bodyStyle>
      <a:lvl1pPr marL="356387" indent="-356387" algn="l" defTabSz="1425550" rtl="0" eaLnBrk="1" latinLnBrk="0" hangingPunct="1">
        <a:lnSpc>
          <a:spcPct val="120000"/>
        </a:lnSpc>
        <a:spcBef>
          <a:spcPts val="1559"/>
        </a:spcBef>
        <a:buSzPct val="125000"/>
        <a:buFont typeface="Arial" panose="020B0604020202020204" pitchFamily="34" charset="0"/>
        <a:buChar char="•"/>
        <a:defRPr sz="3742" kern="1200">
          <a:solidFill>
            <a:schemeClr val="tx1"/>
          </a:solidFill>
          <a:latin typeface="+mn-lt"/>
          <a:ea typeface="+mn-ea"/>
          <a:cs typeface="+mn-cs"/>
        </a:defRPr>
      </a:lvl1pPr>
      <a:lvl2pPr marL="1069162" indent="-356387" algn="l" defTabSz="1425550" rtl="0" eaLnBrk="1" latinLnBrk="0" hangingPunct="1">
        <a:lnSpc>
          <a:spcPct val="120000"/>
        </a:lnSpc>
        <a:spcBef>
          <a:spcPts val="780"/>
        </a:spcBef>
        <a:buSzPct val="125000"/>
        <a:buFont typeface="Arial" panose="020B0604020202020204" pitchFamily="34" charset="0"/>
        <a:buChar char="•"/>
        <a:defRPr sz="3118" kern="1200">
          <a:solidFill>
            <a:schemeClr val="tx1"/>
          </a:solidFill>
          <a:latin typeface="+mn-lt"/>
          <a:ea typeface="+mn-ea"/>
          <a:cs typeface="+mn-cs"/>
        </a:defRPr>
      </a:lvl2pPr>
      <a:lvl3pPr marL="1781937" indent="-356387" algn="l" defTabSz="1425550" rtl="0" eaLnBrk="1" latinLnBrk="0" hangingPunct="1">
        <a:lnSpc>
          <a:spcPct val="120000"/>
        </a:lnSpc>
        <a:spcBef>
          <a:spcPts val="780"/>
        </a:spcBef>
        <a:buSzPct val="125000"/>
        <a:buFont typeface="Arial" panose="020B0604020202020204" pitchFamily="34" charset="0"/>
        <a:buChar char="•"/>
        <a:defRPr sz="2806" kern="1200">
          <a:solidFill>
            <a:schemeClr val="tx1"/>
          </a:solidFill>
          <a:latin typeface="+mn-lt"/>
          <a:ea typeface="+mn-ea"/>
          <a:cs typeface="+mn-cs"/>
        </a:defRPr>
      </a:lvl3pPr>
      <a:lvl4pPr marL="2494712" indent="-356387" algn="l" defTabSz="1425550" rtl="0" eaLnBrk="1" latinLnBrk="0" hangingPunct="1">
        <a:lnSpc>
          <a:spcPct val="120000"/>
        </a:lnSpc>
        <a:spcBef>
          <a:spcPts val="780"/>
        </a:spcBef>
        <a:buSzPct val="125000"/>
        <a:buFont typeface="Arial" panose="020B0604020202020204" pitchFamily="34" charset="0"/>
        <a:buChar char="•"/>
        <a:defRPr sz="2494" kern="1200">
          <a:solidFill>
            <a:schemeClr val="tx1"/>
          </a:solidFill>
          <a:latin typeface="+mn-lt"/>
          <a:ea typeface="+mn-ea"/>
          <a:cs typeface="+mn-cs"/>
        </a:defRPr>
      </a:lvl4pPr>
      <a:lvl5pPr marL="3207487" indent="-356387" algn="l" defTabSz="1425550" rtl="0" eaLnBrk="1" latinLnBrk="0" hangingPunct="1">
        <a:lnSpc>
          <a:spcPct val="120000"/>
        </a:lnSpc>
        <a:spcBef>
          <a:spcPts val="780"/>
        </a:spcBef>
        <a:buSzPct val="125000"/>
        <a:buFont typeface="Arial" panose="020B0604020202020204" pitchFamily="34" charset="0"/>
        <a:buChar char="•"/>
        <a:defRPr sz="2494" kern="1200">
          <a:solidFill>
            <a:schemeClr val="tx1"/>
          </a:solidFill>
          <a:latin typeface="+mn-lt"/>
          <a:ea typeface="+mn-ea"/>
          <a:cs typeface="+mn-cs"/>
        </a:defRPr>
      </a:lvl5pPr>
      <a:lvl6pPr marL="3920261" indent="-356387" algn="l" defTabSz="1425550" rtl="0" eaLnBrk="1" latinLnBrk="0" hangingPunct="1">
        <a:lnSpc>
          <a:spcPct val="120000"/>
        </a:lnSpc>
        <a:spcBef>
          <a:spcPts val="780"/>
        </a:spcBef>
        <a:buSzPct val="125000"/>
        <a:buFont typeface="Arial" panose="020B0604020202020204" pitchFamily="34" charset="0"/>
        <a:buChar char="•"/>
        <a:defRPr sz="2183" kern="1200">
          <a:solidFill>
            <a:schemeClr val="tx1"/>
          </a:solidFill>
          <a:latin typeface="+mn-lt"/>
          <a:ea typeface="+mn-ea"/>
          <a:cs typeface="+mn-cs"/>
        </a:defRPr>
      </a:lvl6pPr>
      <a:lvl7pPr marL="4633036" indent="-356387" algn="l" defTabSz="1425550" rtl="0" eaLnBrk="1" latinLnBrk="0" hangingPunct="1">
        <a:lnSpc>
          <a:spcPct val="120000"/>
        </a:lnSpc>
        <a:spcBef>
          <a:spcPts val="780"/>
        </a:spcBef>
        <a:buSzPct val="125000"/>
        <a:buFont typeface="Arial" panose="020B0604020202020204" pitchFamily="34" charset="0"/>
        <a:buChar char="•"/>
        <a:defRPr sz="2183" kern="1200">
          <a:solidFill>
            <a:schemeClr val="tx1"/>
          </a:solidFill>
          <a:latin typeface="+mn-lt"/>
          <a:ea typeface="+mn-ea"/>
          <a:cs typeface="+mn-cs"/>
        </a:defRPr>
      </a:lvl7pPr>
      <a:lvl8pPr marL="5345811" indent="-356387" algn="l" defTabSz="1425550" rtl="0" eaLnBrk="1" latinLnBrk="0" hangingPunct="1">
        <a:lnSpc>
          <a:spcPct val="120000"/>
        </a:lnSpc>
        <a:spcBef>
          <a:spcPts val="780"/>
        </a:spcBef>
        <a:buSzPct val="125000"/>
        <a:buFont typeface="Arial" panose="020B0604020202020204" pitchFamily="34" charset="0"/>
        <a:buChar char="•"/>
        <a:defRPr sz="2183" kern="1200">
          <a:solidFill>
            <a:schemeClr val="tx1"/>
          </a:solidFill>
          <a:latin typeface="+mn-lt"/>
          <a:ea typeface="+mn-ea"/>
          <a:cs typeface="+mn-cs"/>
        </a:defRPr>
      </a:lvl8pPr>
      <a:lvl9pPr marL="6058586" indent="-356387" algn="l" defTabSz="1425550" rtl="0" eaLnBrk="1" latinLnBrk="0" hangingPunct="1">
        <a:lnSpc>
          <a:spcPct val="120000"/>
        </a:lnSpc>
        <a:spcBef>
          <a:spcPts val="780"/>
        </a:spcBef>
        <a:buSzPct val="125000"/>
        <a:buFont typeface="Arial" panose="020B0604020202020204" pitchFamily="34" charset="0"/>
        <a:buChar char="•"/>
        <a:defRPr sz="2183"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5519BC7-04FC-18A7-83F4-ED0513079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400" y="11105455"/>
            <a:ext cx="1483859" cy="414127"/>
          </a:xfrm>
          <a:prstGeom prst="rect">
            <a:avLst/>
          </a:prstGeom>
        </p:spPr>
      </p:pic>
      <p:pic>
        <p:nvPicPr>
          <p:cNvPr id="21" name="Image 20" descr="Une image contenant Police, texte, logo, Graphique&#10;&#10;Description générée automatiquement">
            <a:extLst>
              <a:ext uri="{FF2B5EF4-FFF2-40B4-BE49-F238E27FC236}">
                <a16:creationId xmlns:a16="http://schemas.microsoft.com/office/drawing/2014/main" id="{5949DD45-89FD-024E-EDE6-AAAFF3425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516" y="10973304"/>
            <a:ext cx="2576483" cy="546277"/>
          </a:xfrm>
          <a:prstGeom prst="rect">
            <a:avLst/>
          </a:prstGeom>
        </p:spPr>
      </p:pic>
      <p:sp>
        <p:nvSpPr>
          <p:cNvPr id="28" name="Rectangle 27">
            <a:extLst>
              <a:ext uri="{FF2B5EF4-FFF2-40B4-BE49-F238E27FC236}">
                <a16:creationId xmlns:a16="http://schemas.microsoft.com/office/drawing/2014/main" id="{433CBCAC-BEA6-E9F3-D67D-B43A90A33A06}"/>
              </a:ext>
            </a:extLst>
          </p:cNvPr>
          <p:cNvSpPr/>
          <p:nvPr/>
        </p:nvSpPr>
        <p:spPr>
          <a:xfrm>
            <a:off x="0" y="1629342"/>
            <a:ext cx="15119351" cy="16544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72 Black" panose="020B0A04030603020204" pitchFamily="34" charset="0"/>
                <a:cs typeface="72 Black" panose="020B0A04030603020204" pitchFamily="34" charset="0"/>
              </a:rPr>
              <a:t>Renforcer l’engagement local pour la petite enfance : Outils et stratégies pour la société civile</a:t>
            </a:r>
          </a:p>
        </p:txBody>
      </p:sp>
      <p:sp>
        <p:nvSpPr>
          <p:cNvPr id="30" name="Rectangle 29">
            <a:extLst>
              <a:ext uri="{FF2B5EF4-FFF2-40B4-BE49-F238E27FC236}">
                <a16:creationId xmlns:a16="http://schemas.microsoft.com/office/drawing/2014/main" id="{3B2D476F-854A-3564-AFEE-37B6DB326CE0}"/>
              </a:ext>
            </a:extLst>
          </p:cNvPr>
          <p:cNvSpPr/>
          <p:nvPr/>
        </p:nvSpPr>
        <p:spPr>
          <a:xfrm>
            <a:off x="-4" y="9828800"/>
            <a:ext cx="15119351" cy="6491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Rockwell" panose="02060603020205020403" pitchFamily="18" charset="0"/>
              </a:rPr>
              <a:t>Mars 2025</a:t>
            </a:r>
          </a:p>
        </p:txBody>
      </p:sp>
      <p:pic>
        <p:nvPicPr>
          <p:cNvPr id="11" name="Image 10">
            <a:extLst>
              <a:ext uri="{FF2B5EF4-FFF2-40B4-BE49-F238E27FC236}">
                <a16:creationId xmlns:a16="http://schemas.microsoft.com/office/drawing/2014/main" id="{89BB74CC-7719-4103-8444-C270AF21EC3B}"/>
              </a:ext>
            </a:extLst>
          </p:cNvPr>
          <p:cNvPicPr/>
          <p:nvPr/>
        </p:nvPicPr>
        <p:blipFill rotWithShape="1">
          <a:blip r:embed="rId4"/>
          <a:srcRect l="10170" t="11317" r="61634" b="70010"/>
          <a:stretch/>
        </p:blipFill>
        <p:spPr bwMode="auto">
          <a:xfrm>
            <a:off x="6102616" y="289134"/>
            <a:ext cx="2673568" cy="902844"/>
          </a:xfrm>
          <a:prstGeom prst="rect">
            <a:avLst/>
          </a:prstGeom>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8ED40846-72EC-42E1-A552-3EE5899DB41E}"/>
              </a:ext>
            </a:extLst>
          </p:cNvPr>
          <p:cNvPicPr>
            <a:picLocks noChangeAspect="1"/>
          </p:cNvPicPr>
          <p:nvPr/>
        </p:nvPicPr>
        <p:blipFill>
          <a:blip r:embed="rId5"/>
          <a:stretch>
            <a:fillRect/>
          </a:stretch>
        </p:blipFill>
        <p:spPr>
          <a:xfrm>
            <a:off x="11380282" y="279942"/>
            <a:ext cx="3739067" cy="921229"/>
          </a:xfrm>
          <a:prstGeom prst="rect">
            <a:avLst/>
          </a:prstGeom>
        </p:spPr>
      </p:pic>
      <p:pic>
        <p:nvPicPr>
          <p:cNvPr id="1026" name="Picture 2" descr="Drapeau de la Côte d'Ivoire – Média LAROUSSE">
            <a:extLst>
              <a:ext uri="{FF2B5EF4-FFF2-40B4-BE49-F238E27FC236}">
                <a16:creationId xmlns:a16="http://schemas.microsoft.com/office/drawing/2014/main" id="{EA12B702-1244-4120-94C1-2DD0253F0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9942"/>
            <a:ext cx="1801905" cy="100625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e 2">
            <a:extLst>
              <a:ext uri="{FF2B5EF4-FFF2-40B4-BE49-F238E27FC236}">
                <a16:creationId xmlns:a16="http://schemas.microsoft.com/office/drawing/2014/main" id="{F40E7A6E-F023-4024-8BC4-1F32144DBD99}"/>
              </a:ext>
            </a:extLst>
          </p:cNvPr>
          <p:cNvGrpSpPr/>
          <p:nvPr/>
        </p:nvGrpSpPr>
        <p:grpSpPr>
          <a:xfrm>
            <a:off x="-2" y="3722516"/>
            <a:ext cx="15119349" cy="5661309"/>
            <a:chOff x="-120275" y="5858272"/>
            <a:chExt cx="15119349" cy="5661309"/>
          </a:xfrm>
        </p:grpSpPr>
        <p:sp>
          <p:nvSpPr>
            <p:cNvPr id="7" name="Rectangle 6">
              <a:extLst>
                <a:ext uri="{FF2B5EF4-FFF2-40B4-BE49-F238E27FC236}">
                  <a16:creationId xmlns:a16="http://schemas.microsoft.com/office/drawing/2014/main" id="{425EF0C1-CEC3-E770-D56B-BD09E5EB6736}"/>
                </a:ext>
              </a:extLst>
            </p:cNvPr>
            <p:cNvSpPr/>
            <p:nvPr/>
          </p:nvSpPr>
          <p:spPr>
            <a:xfrm>
              <a:off x="-120275" y="5858272"/>
              <a:ext cx="15119349" cy="56613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25" dirty="0">
                <a:solidFill>
                  <a:schemeClr val="bg2"/>
                </a:solidFill>
              </a:endParaRPr>
            </a:p>
          </p:txBody>
        </p:sp>
        <p:sp>
          <p:nvSpPr>
            <p:cNvPr id="5" name="ZoneTexte 4">
              <a:extLst>
                <a:ext uri="{FF2B5EF4-FFF2-40B4-BE49-F238E27FC236}">
                  <a16:creationId xmlns:a16="http://schemas.microsoft.com/office/drawing/2014/main" id="{342F3B41-A4EE-CDA8-25A6-1D60A5530E0C}"/>
                </a:ext>
              </a:extLst>
            </p:cNvPr>
            <p:cNvSpPr txBox="1"/>
            <p:nvPr/>
          </p:nvSpPr>
          <p:spPr>
            <a:xfrm>
              <a:off x="2199770" y="6539091"/>
              <a:ext cx="11095512" cy="2308324"/>
            </a:xfrm>
            <a:prstGeom prst="rect">
              <a:avLst/>
            </a:prstGeom>
            <a:noFill/>
          </p:spPr>
          <p:txBody>
            <a:bodyPr wrap="square">
              <a:spAutoFit/>
            </a:bodyPr>
            <a:lstStyle/>
            <a:p>
              <a:pPr algn="ctr"/>
              <a:r>
                <a:rPr lang="fr-FR" sz="4800" b="1" dirty="0">
                  <a:latin typeface="Bebas Neue" panose="020B0606020202050201" pitchFamily="34" charset="0"/>
                  <a:ea typeface="Calibri" panose="020F0502020204030204" pitchFamily="34" charset="0"/>
                </a:rPr>
                <a:t>Mécanismes de coordination de l’Education et de la Protection de la Petite Enfance (EPPE) en Côte d’Ivoire</a:t>
              </a:r>
            </a:p>
          </p:txBody>
        </p:sp>
      </p:grpSp>
      <p:pic>
        <p:nvPicPr>
          <p:cNvPr id="4" name="Image 3">
            <a:extLst>
              <a:ext uri="{FF2B5EF4-FFF2-40B4-BE49-F238E27FC236}">
                <a16:creationId xmlns:a16="http://schemas.microsoft.com/office/drawing/2014/main" id="{CFB6B224-24C6-4013-B355-7CB856CF40EB}"/>
              </a:ext>
            </a:extLst>
          </p:cNvPr>
          <p:cNvPicPr>
            <a:picLocks noChangeAspect="1"/>
          </p:cNvPicPr>
          <p:nvPr/>
        </p:nvPicPr>
        <p:blipFill>
          <a:blip r:embed="rId7"/>
          <a:stretch>
            <a:fillRect/>
          </a:stretch>
        </p:blipFill>
        <p:spPr>
          <a:xfrm>
            <a:off x="12639223" y="7392478"/>
            <a:ext cx="2480124" cy="1834259"/>
          </a:xfrm>
          <a:prstGeom prst="rect">
            <a:avLst/>
          </a:prstGeom>
        </p:spPr>
      </p:pic>
    </p:spTree>
    <p:extLst>
      <p:ext uri="{BB962C8B-B14F-4D97-AF65-F5344CB8AC3E}">
        <p14:creationId xmlns:p14="http://schemas.microsoft.com/office/powerpoint/2010/main" val="33022378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17034" y="41935"/>
            <a:ext cx="14252107" cy="1675776"/>
            <a:chOff x="-5740533" y="8036442"/>
            <a:chExt cx="4690974" cy="2106685"/>
          </a:xfrm>
        </p:grpSpPr>
        <p:sp>
          <p:nvSpPr>
            <p:cNvPr id="9" name="Rectangle 8">
              <a:extLst>
                <a:ext uri="{FF2B5EF4-FFF2-40B4-BE49-F238E27FC236}">
                  <a16:creationId xmlns:a16="http://schemas.microsoft.com/office/drawing/2014/main" id="{61151FB9-C68F-4148-AC02-304D7D0CC9FE}"/>
                </a:ext>
              </a:extLst>
            </p:cNvPr>
            <p:cNvSpPr/>
            <p:nvPr/>
          </p:nvSpPr>
          <p:spPr>
            <a:xfrm>
              <a:off x="-5740533" y="8443518"/>
              <a:ext cx="4277317" cy="1699609"/>
            </a:xfrm>
            <a:prstGeom prst="rect">
              <a:avLst/>
            </a:prstGeom>
            <a:solidFill>
              <a:schemeClr val="tx1"/>
            </a:solidFill>
            <a:ln>
              <a:noFill/>
            </a:ln>
            <a:effectLst>
              <a:outerShdw blurRad="50800" dist="88900" dir="6000000" algn="ctr" rotWithShape="0">
                <a:srgbClr val="000000">
                  <a:alpha val="0"/>
                </a:srgbClr>
              </a:outerShdw>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0" name="Vague 3563">
              <a:extLst>
                <a:ext uri="{FF2B5EF4-FFF2-40B4-BE49-F238E27FC236}">
                  <a16:creationId xmlns:a16="http://schemas.microsoft.com/office/drawing/2014/main" id="{D794EF1B-0D65-4A73-B71D-085858E370FE}"/>
                </a:ext>
              </a:extLst>
            </p:cNvPr>
            <p:cNvSpPr/>
            <p:nvPr/>
          </p:nvSpPr>
          <p:spPr>
            <a:xfrm>
              <a:off x="-2120692" y="8247530"/>
              <a:ext cx="1071133" cy="1227680"/>
            </a:xfrm>
            <a:prstGeom prst="wave">
              <a:avLst>
                <a:gd name="adj1" fmla="val 3074"/>
                <a:gd name="adj2" fmla="val -10000"/>
              </a:avLst>
            </a:prstGeom>
            <a:gradFill>
              <a:gsLst>
                <a:gs pos="100000">
                  <a:schemeClr val="tx1"/>
                </a:gs>
                <a:gs pos="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1" name="Triangle isocèle 10">
              <a:extLst>
                <a:ext uri="{FF2B5EF4-FFF2-40B4-BE49-F238E27FC236}">
                  <a16:creationId xmlns:a16="http://schemas.microsoft.com/office/drawing/2014/main" id="{A73F237F-EA36-4D36-86E0-0B8DAFCC8663}"/>
                </a:ext>
              </a:extLst>
            </p:cNvPr>
            <p:cNvSpPr/>
            <p:nvPr/>
          </p:nvSpPr>
          <p:spPr>
            <a:xfrm rot="5400000">
              <a:off x="-1920030" y="8953591"/>
              <a:ext cx="282727" cy="684049"/>
            </a:xfrm>
            <a:prstGeom prst="triangle">
              <a:avLst>
                <a:gd name="adj" fmla="val 0"/>
              </a:avLst>
            </a:prstGeom>
            <a:solidFill>
              <a:srgbClr val="52B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2" name="Rectangle 11">
              <a:extLst>
                <a:ext uri="{FF2B5EF4-FFF2-40B4-BE49-F238E27FC236}">
                  <a16:creationId xmlns:a16="http://schemas.microsoft.com/office/drawing/2014/main" id="{A5A3FAC4-28C2-4BE7-AA70-40F6F6D5B220}"/>
                </a:ext>
              </a:extLst>
            </p:cNvPr>
            <p:cNvSpPr/>
            <p:nvPr/>
          </p:nvSpPr>
          <p:spPr>
            <a:xfrm>
              <a:off x="-5740533" y="8036442"/>
              <a:ext cx="4208055" cy="1120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latin typeface="Rockwell" panose="02060603020205020403" pitchFamily="18" charset="0"/>
                </a:rPr>
                <a:t>Instances et mécanismes de coordination de l’EPPE</a:t>
              </a:r>
            </a:p>
          </p:txBody>
        </p:sp>
      </p:grpSp>
      <p:cxnSp>
        <p:nvCxnSpPr>
          <p:cNvPr id="21" name="Connecteur droit 20">
            <a:extLst>
              <a:ext uri="{FF2B5EF4-FFF2-40B4-BE49-F238E27FC236}">
                <a16:creationId xmlns:a16="http://schemas.microsoft.com/office/drawing/2014/main" id="{3795CE13-B6C9-44FC-982C-46F26A6010A0}"/>
              </a:ext>
            </a:extLst>
          </p:cNvPr>
          <p:cNvCxnSpPr/>
          <p:nvPr/>
        </p:nvCxnSpPr>
        <p:spPr>
          <a:xfrm>
            <a:off x="2247424" y="1615976"/>
            <a:ext cx="0" cy="858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59F098C-589F-4848-B998-9DD609B09BC9}"/>
              </a:ext>
            </a:extLst>
          </p:cNvPr>
          <p:cNvSpPr/>
          <p:nvPr/>
        </p:nvSpPr>
        <p:spPr>
          <a:xfrm>
            <a:off x="2500802" y="1497439"/>
            <a:ext cx="12268026" cy="8925520"/>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La Primature : politique du Gouvernement</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CICSEF : </a:t>
            </a:r>
            <a:r>
              <a:rPr lang="fr-FR" sz="2400" b="1" dirty="0">
                <a:solidFill>
                  <a:srgbClr val="00589A"/>
                </a:solidFill>
                <a:latin typeface="Calibri" panose="020F0502020204030204" pitchFamily="34" charset="0"/>
                <a:cs typeface="Calibri" panose="020F0502020204030204" pitchFamily="34" charset="0"/>
              </a:rPr>
              <a:t>Comité Interministériel de Coordination du Secteur Education/Formation : il est présidé par le Premier Ministre et composé des Ministres en charge du secteur de l’éducation et de la formation incluant l’EPPE, de l’économie et des finances, du budget et de la fonction publique.  Il a pour attribution de :</a:t>
            </a:r>
          </a:p>
          <a:p>
            <a:pPr marL="1581821" lvl="3" indent="-342900" algn="just">
              <a:spcBef>
                <a:spcPts val="600"/>
              </a:spcBef>
              <a:spcAft>
                <a:spcPts val="600"/>
              </a:spcAft>
              <a:buFont typeface="Arial" panose="020B0604020202020204" pitchFamily="34" charset="0"/>
              <a:buChar char="•"/>
            </a:pPr>
            <a:r>
              <a:rPr lang="fr-FR" altLang="zh-CN" sz="2400" b="1" dirty="0">
                <a:solidFill>
                  <a:srgbClr val="00589A"/>
                </a:solidFill>
                <a:latin typeface="Calibri" panose="020F0502020204030204" pitchFamily="34" charset="0"/>
                <a:cs typeface="Calibri" panose="020F0502020204030204" pitchFamily="34" charset="0"/>
              </a:rPr>
              <a:t>Suivre la mise en œuvre des politiques éducatives et d’informer la hiérarchie sur les dysfonctionnements ou les contre-performances du secteur de l’éducation</a:t>
            </a:r>
          </a:p>
          <a:p>
            <a:pPr marL="1581821" lvl="2" indent="-342900" algn="just">
              <a:spcBef>
                <a:spcPts val="600"/>
              </a:spcBef>
              <a:spcAft>
                <a:spcPts val="600"/>
              </a:spcAft>
              <a:buFont typeface="Arial" panose="020B0604020202020204" pitchFamily="34" charset="0"/>
              <a:buChar char="•"/>
            </a:pPr>
            <a:r>
              <a:rPr lang="fr-FR" altLang="zh-CN" sz="2400" b="1" dirty="0">
                <a:solidFill>
                  <a:srgbClr val="00589A"/>
                </a:solidFill>
                <a:latin typeface="Calibri" panose="020F0502020204030204" pitchFamily="34" charset="0"/>
                <a:cs typeface="Calibri" panose="020F0502020204030204" pitchFamily="34" charset="0"/>
              </a:rPr>
              <a:t>Impulser et coordonner la définition et la mise en œuvre des politiques et plans stratégiques du secteur</a:t>
            </a:r>
          </a:p>
          <a:p>
            <a:pPr marL="1581821" lvl="2" indent="-342900" algn="just">
              <a:spcBef>
                <a:spcPts val="600"/>
              </a:spcBef>
              <a:spcAft>
                <a:spcPts val="600"/>
              </a:spcAft>
              <a:buFont typeface="Arial" panose="020B0604020202020204" pitchFamily="34" charset="0"/>
              <a:buChar char="•"/>
            </a:pPr>
            <a:r>
              <a:rPr lang="fr-FR" altLang="zh-CN" sz="2400" b="1" dirty="0">
                <a:solidFill>
                  <a:srgbClr val="00589A"/>
                </a:solidFill>
                <a:latin typeface="Calibri" panose="020F0502020204030204" pitchFamily="34" charset="0"/>
                <a:cs typeface="Calibri" panose="020F0502020204030204" pitchFamily="34" charset="0"/>
              </a:rPr>
              <a:t>Conduire les réflexions stratégiques</a:t>
            </a:r>
          </a:p>
          <a:p>
            <a:pPr marL="1581821" lvl="2" indent="-342900" algn="just">
              <a:spcBef>
                <a:spcPts val="600"/>
              </a:spcBef>
              <a:spcAft>
                <a:spcPts val="600"/>
              </a:spcAft>
              <a:buFont typeface="Arial" panose="020B0604020202020204" pitchFamily="34" charset="0"/>
              <a:buChar char="•"/>
            </a:pPr>
            <a:r>
              <a:rPr lang="fr-FR" altLang="zh-CN" sz="2400" b="1" dirty="0">
                <a:solidFill>
                  <a:srgbClr val="00589A"/>
                </a:solidFill>
                <a:latin typeface="Calibri" panose="020F0502020204030204" pitchFamily="34" charset="0"/>
                <a:cs typeface="Calibri" panose="020F0502020204030204" pitchFamily="34" charset="0"/>
              </a:rPr>
              <a:t>Mobiliser les financements nécessaires pour le secteur de l’éducation et de la formation. </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La Task Force</a:t>
            </a:r>
            <a:r>
              <a:rPr lang="fr-FR" sz="2400" b="1" dirty="0">
                <a:solidFill>
                  <a:srgbClr val="00589A"/>
                </a:solidFill>
                <a:latin typeface="Calibri" panose="020F0502020204030204" pitchFamily="34" charset="0"/>
                <a:cs typeface="Calibri" panose="020F0502020204030204" pitchFamily="34" charset="0"/>
              </a:rPr>
              <a:t>: c’est une cellule technique de coordination et de suivi des politiques et plans stratégiques du secteur du secteur de l’éducation et de la formation incluant l’EPPE. Elle est chargée de l’animation du dialogue sectoriel et de l’organisation des revues sectorielles et son rôle demeure technique et centré autour de la réflexion stratégique, la programmation et le suivi évaluation. </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GLPE : </a:t>
            </a:r>
            <a:r>
              <a:rPr lang="fr-FR" sz="2400" b="1" dirty="0">
                <a:solidFill>
                  <a:srgbClr val="00589A"/>
                </a:solidFill>
                <a:latin typeface="Calibri" panose="020F0502020204030204" pitchFamily="34" charset="0"/>
                <a:cs typeface="Calibri" panose="020F0502020204030204" pitchFamily="34" charset="0"/>
              </a:rPr>
              <a:t>regroupe le gouvernement, les PTFs, la société civile/ONGs, le secteur privé, les communautés et parents autour du dialogue partenarial, coordination, suivi-évaluation, prises de décisions pour le secteur de l’éducation, formation incluant l’EPPE</a:t>
            </a:r>
          </a:p>
        </p:txBody>
      </p:sp>
      <p:sp>
        <p:nvSpPr>
          <p:cNvPr id="3" name="AutoShape 4" descr="Impression photo for Sale avec l'œuvre « Carte de drapeau de la Côte d' Ivoire » de l'artiste abbeyz71 | African culture, African, Art">
            <a:extLst>
              <a:ext uri="{FF2B5EF4-FFF2-40B4-BE49-F238E27FC236}">
                <a16:creationId xmlns:a16="http://schemas.microsoft.com/office/drawing/2014/main" id="{859384FF-F8F3-4609-B0A8-751F2A12BE89}"/>
              </a:ext>
            </a:extLst>
          </p:cNvPr>
          <p:cNvSpPr>
            <a:spLocks noChangeAspect="1" noChangeArrowheads="1"/>
          </p:cNvSpPr>
          <p:nvPr/>
        </p:nvSpPr>
        <p:spPr bwMode="auto">
          <a:xfrm>
            <a:off x="7407275"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 4">
            <a:extLst>
              <a:ext uri="{FF2B5EF4-FFF2-40B4-BE49-F238E27FC236}">
                <a16:creationId xmlns:a16="http://schemas.microsoft.com/office/drawing/2014/main" id="{D15B8E6B-2F78-45B8-8C32-4A7D29CDD650}"/>
              </a:ext>
            </a:extLst>
          </p:cNvPr>
          <p:cNvPicPr>
            <a:picLocks noChangeAspect="1"/>
          </p:cNvPicPr>
          <p:nvPr/>
        </p:nvPicPr>
        <p:blipFill>
          <a:blip r:embed="rId2"/>
          <a:stretch>
            <a:fillRect/>
          </a:stretch>
        </p:blipFill>
        <p:spPr>
          <a:xfrm>
            <a:off x="190950" y="1575275"/>
            <a:ext cx="1525641" cy="1393001"/>
          </a:xfrm>
          <a:prstGeom prst="rect">
            <a:avLst/>
          </a:prstGeom>
        </p:spPr>
      </p:pic>
      <p:pic>
        <p:nvPicPr>
          <p:cNvPr id="33" name="Image 32">
            <a:extLst>
              <a:ext uri="{FF2B5EF4-FFF2-40B4-BE49-F238E27FC236}">
                <a16:creationId xmlns:a16="http://schemas.microsoft.com/office/drawing/2014/main" id="{13C7891C-3B98-463F-8AA3-1C3F8E647CE4}"/>
              </a:ext>
            </a:extLst>
          </p:cNvPr>
          <p:cNvPicPr>
            <a:picLocks noChangeAspect="1"/>
          </p:cNvPicPr>
          <p:nvPr/>
        </p:nvPicPr>
        <p:blipFill>
          <a:blip r:embed="rId3"/>
          <a:stretch>
            <a:fillRect/>
          </a:stretch>
        </p:blipFill>
        <p:spPr>
          <a:xfrm>
            <a:off x="117034" y="9352551"/>
            <a:ext cx="2050522" cy="599336"/>
          </a:xfrm>
          <a:prstGeom prst="rect">
            <a:avLst/>
          </a:prstGeom>
        </p:spPr>
      </p:pic>
      <p:pic>
        <p:nvPicPr>
          <p:cNvPr id="34" name="Image 33">
            <a:extLst>
              <a:ext uri="{FF2B5EF4-FFF2-40B4-BE49-F238E27FC236}">
                <a16:creationId xmlns:a16="http://schemas.microsoft.com/office/drawing/2014/main" id="{D46002ED-9546-407B-B37C-B38DFB66D198}"/>
              </a:ext>
            </a:extLst>
          </p:cNvPr>
          <p:cNvPicPr/>
          <p:nvPr/>
        </p:nvPicPr>
        <p:blipFill rotWithShape="1">
          <a:blip r:embed="rId4"/>
          <a:srcRect l="10170" t="11317" r="61634" b="70010"/>
          <a:stretch/>
        </p:blipFill>
        <p:spPr bwMode="auto">
          <a:xfrm>
            <a:off x="208750" y="7789436"/>
            <a:ext cx="1726369" cy="574203"/>
          </a:xfrm>
          <a:prstGeom prst="rect">
            <a:avLst/>
          </a:prstGeom>
          <a:ln>
            <a:noFill/>
          </a:ln>
          <a:extLst>
            <a:ext uri="{53640926-AAD7-44D8-BBD7-CCE9431645EC}">
              <a14:shadowObscured xmlns:a14="http://schemas.microsoft.com/office/drawing/2010/main"/>
            </a:ext>
          </a:extLst>
        </p:spPr>
      </p:pic>
      <p:pic>
        <p:nvPicPr>
          <p:cNvPr id="35" name="Image 34">
            <a:extLst>
              <a:ext uri="{FF2B5EF4-FFF2-40B4-BE49-F238E27FC236}">
                <a16:creationId xmlns:a16="http://schemas.microsoft.com/office/drawing/2014/main" id="{F67A04BD-B92D-4820-9C2F-23DDB7DBE38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750" y="3348855"/>
            <a:ext cx="1208121" cy="1148406"/>
          </a:xfrm>
          <a:prstGeom prst="rect">
            <a:avLst/>
          </a:prstGeom>
        </p:spPr>
      </p:pic>
      <p:pic>
        <p:nvPicPr>
          <p:cNvPr id="38" name="Image 37">
            <a:extLst>
              <a:ext uri="{FF2B5EF4-FFF2-40B4-BE49-F238E27FC236}">
                <a16:creationId xmlns:a16="http://schemas.microsoft.com/office/drawing/2014/main" id="{57983FD4-D8B3-4E60-B4CD-C83A83878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45" y="5192713"/>
            <a:ext cx="1393001" cy="1393001"/>
          </a:xfrm>
          <a:prstGeom prst="rect">
            <a:avLst/>
          </a:prstGeom>
        </p:spPr>
      </p:pic>
    </p:spTree>
    <p:extLst>
      <p:ext uri="{BB962C8B-B14F-4D97-AF65-F5344CB8AC3E}">
        <p14:creationId xmlns:p14="http://schemas.microsoft.com/office/powerpoint/2010/main" val="25821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63771" y="303588"/>
            <a:ext cx="12708151" cy="1675776"/>
            <a:chOff x="-5740533" y="8036442"/>
            <a:chExt cx="4690974" cy="2106685"/>
          </a:xfrm>
        </p:grpSpPr>
        <p:sp>
          <p:nvSpPr>
            <p:cNvPr id="9" name="Rectangle 8">
              <a:extLst>
                <a:ext uri="{FF2B5EF4-FFF2-40B4-BE49-F238E27FC236}">
                  <a16:creationId xmlns:a16="http://schemas.microsoft.com/office/drawing/2014/main" id="{61151FB9-C68F-4148-AC02-304D7D0CC9FE}"/>
                </a:ext>
              </a:extLst>
            </p:cNvPr>
            <p:cNvSpPr/>
            <p:nvPr/>
          </p:nvSpPr>
          <p:spPr>
            <a:xfrm>
              <a:off x="-5740533" y="8443518"/>
              <a:ext cx="4277317" cy="1699609"/>
            </a:xfrm>
            <a:prstGeom prst="rect">
              <a:avLst/>
            </a:prstGeom>
            <a:solidFill>
              <a:schemeClr val="tx1"/>
            </a:solidFill>
            <a:ln>
              <a:noFill/>
            </a:ln>
            <a:effectLst>
              <a:outerShdw blurRad="50800" dist="88900" dir="6000000" algn="ctr" rotWithShape="0">
                <a:srgbClr val="000000">
                  <a:alpha val="0"/>
                </a:srgbClr>
              </a:outerShdw>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0" name="Vague 3563">
              <a:extLst>
                <a:ext uri="{FF2B5EF4-FFF2-40B4-BE49-F238E27FC236}">
                  <a16:creationId xmlns:a16="http://schemas.microsoft.com/office/drawing/2014/main" id="{D794EF1B-0D65-4A73-B71D-085858E370FE}"/>
                </a:ext>
              </a:extLst>
            </p:cNvPr>
            <p:cNvSpPr/>
            <p:nvPr/>
          </p:nvSpPr>
          <p:spPr>
            <a:xfrm>
              <a:off x="-2120692" y="8247530"/>
              <a:ext cx="1071133" cy="1227680"/>
            </a:xfrm>
            <a:prstGeom prst="wave">
              <a:avLst>
                <a:gd name="adj1" fmla="val 3074"/>
                <a:gd name="adj2" fmla="val -10000"/>
              </a:avLst>
            </a:prstGeom>
            <a:gradFill>
              <a:gsLst>
                <a:gs pos="100000">
                  <a:schemeClr val="tx1"/>
                </a:gs>
                <a:gs pos="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1" name="Triangle isocèle 10">
              <a:extLst>
                <a:ext uri="{FF2B5EF4-FFF2-40B4-BE49-F238E27FC236}">
                  <a16:creationId xmlns:a16="http://schemas.microsoft.com/office/drawing/2014/main" id="{A73F237F-EA36-4D36-86E0-0B8DAFCC8663}"/>
                </a:ext>
              </a:extLst>
            </p:cNvPr>
            <p:cNvSpPr/>
            <p:nvPr/>
          </p:nvSpPr>
          <p:spPr>
            <a:xfrm rot="5400000">
              <a:off x="-1920030" y="8953591"/>
              <a:ext cx="282727" cy="684049"/>
            </a:xfrm>
            <a:prstGeom prst="triangle">
              <a:avLst>
                <a:gd name="adj" fmla="val 0"/>
              </a:avLst>
            </a:prstGeom>
            <a:solidFill>
              <a:srgbClr val="52B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2" name="Rectangle 11">
              <a:extLst>
                <a:ext uri="{FF2B5EF4-FFF2-40B4-BE49-F238E27FC236}">
                  <a16:creationId xmlns:a16="http://schemas.microsoft.com/office/drawing/2014/main" id="{A5A3FAC4-28C2-4BE7-AA70-40F6F6D5B220}"/>
                </a:ext>
              </a:extLst>
            </p:cNvPr>
            <p:cNvSpPr/>
            <p:nvPr/>
          </p:nvSpPr>
          <p:spPr>
            <a:xfrm>
              <a:off x="-5740533" y="8036442"/>
              <a:ext cx="4208055" cy="1120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latin typeface="Rockwell" panose="02060603020205020403" pitchFamily="18" charset="0"/>
                </a:rPr>
                <a:t>Instances de coordination de l’EPPE</a:t>
              </a:r>
            </a:p>
          </p:txBody>
        </p:sp>
      </p:grpSp>
      <p:cxnSp>
        <p:nvCxnSpPr>
          <p:cNvPr id="21" name="Connecteur droit 20">
            <a:extLst>
              <a:ext uri="{FF2B5EF4-FFF2-40B4-BE49-F238E27FC236}">
                <a16:creationId xmlns:a16="http://schemas.microsoft.com/office/drawing/2014/main" id="{3795CE13-B6C9-44FC-982C-46F26A6010A0}"/>
              </a:ext>
            </a:extLst>
          </p:cNvPr>
          <p:cNvCxnSpPr/>
          <p:nvPr/>
        </p:nvCxnSpPr>
        <p:spPr>
          <a:xfrm>
            <a:off x="2247424" y="1615976"/>
            <a:ext cx="0" cy="858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59F098C-589F-4848-B998-9DD609B09BC9}"/>
              </a:ext>
            </a:extLst>
          </p:cNvPr>
          <p:cNvSpPr/>
          <p:nvPr/>
        </p:nvSpPr>
        <p:spPr>
          <a:xfrm>
            <a:off x="2547144" y="2108873"/>
            <a:ext cx="12268026" cy="8648521"/>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Ministère de l’Education Nationale et de l’Alphabétisation:</a:t>
            </a:r>
            <a:r>
              <a:rPr lang="fr-FR" sz="2400" b="1" dirty="0">
                <a:solidFill>
                  <a:srgbClr val="00589A"/>
                </a:solidFill>
                <a:latin typeface="Calibri" panose="020F0502020204030204" pitchFamily="34" charset="0"/>
                <a:cs typeface="Calibri" panose="020F0502020204030204" pitchFamily="34" charset="0"/>
              </a:rPr>
              <a:t> La Direction des Ecoles, Lycées et Collèges (DELC) chargée de la gestion administrative des écoles préscolaires publiques et privées tant communautaires qu’étatiques</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Ministère de la Famille, de la Femme et de l’Enfant: </a:t>
            </a:r>
            <a:r>
              <a:rPr lang="fr-FR" sz="2400" b="1" dirty="0">
                <a:solidFill>
                  <a:srgbClr val="00589A"/>
                </a:solidFill>
                <a:latin typeface="Calibri" panose="020F0502020204030204" pitchFamily="34" charset="0"/>
                <a:cs typeface="Calibri" panose="020F0502020204030204" pitchFamily="34" charset="0"/>
              </a:rPr>
              <a:t>La Direction de la Coordination des Etablissements et Services à caractère social de Protection de la Petite Enfance et des Complexes Socio-Educatifs:</a:t>
            </a:r>
          </a:p>
          <a:p>
            <a:pPr marL="962360" lvl="1" indent="-342900" algn="just">
              <a:spcBef>
                <a:spcPts val="600"/>
              </a:spcBef>
              <a:spcAft>
                <a:spcPts val="600"/>
              </a:spcAft>
              <a:buFont typeface="Arial" panose="020B0604020202020204" pitchFamily="34" charset="0"/>
              <a:buChar char="•"/>
            </a:pPr>
            <a:r>
              <a:rPr lang="fr-FR" sz="2400" b="1" dirty="0">
                <a:solidFill>
                  <a:srgbClr val="00589A"/>
                </a:solidFill>
                <a:latin typeface="Calibri" panose="020F0502020204030204" pitchFamily="34" charset="0"/>
                <a:cs typeface="Calibri" panose="020F0502020204030204" pitchFamily="34" charset="0"/>
              </a:rPr>
              <a:t>Promouvoir, développer et coordonner les activités  des complexes socio-éducatifs,  centres de protection de la petite enfance, centres d’action communautaire pour l’enfance, crèches, garderies, les centres d’éducation spécialisée, les centres sociaux ..</a:t>
            </a:r>
          </a:p>
          <a:p>
            <a:pPr marL="962360" lvl="1" indent="-342900" algn="just">
              <a:spcBef>
                <a:spcPts val="600"/>
              </a:spcBef>
              <a:spcAft>
                <a:spcPts val="600"/>
              </a:spcAft>
              <a:buFont typeface="Arial" panose="020B0604020202020204" pitchFamily="34" charset="0"/>
              <a:buChar char="•"/>
            </a:pPr>
            <a:r>
              <a:rPr lang="fr-FR" sz="2400" b="1" dirty="0">
                <a:solidFill>
                  <a:srgbClr val="00589A"/>
                </a:solidFill>
                <a:latin typeface="Calibri" panose="020F0502020204030204" pitchFamily="34" charset="0"/>
                <a:cs typeface="Calibri" panose="020F0502020204030204" pitchFamily="34" charset="0"/>
              </a:rPr>
              <a:t>Suivre, évaluer les activités pédagogiques et rendre compte</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ministère de l’Emploi et de la Protection Sociale</a:t>
            </a:r>
            <a:r>
              <a:rPr lang="fr-FR" sz="2400" b="1" dirty="0">
                <a:solidFill>
                  <a:srgbClr val="00589A"/>
                </a:solidFill>
                <a:latin typeface="Calibri" panose="020F0502020204030204" pitchFamily="34" charset="0"/>
                <a:cs typeface="Calibri" panose="020F0502020204030204" pitchFamily="34" charset="0"/>
              </a:rPr>
              <a:t>: L’Institut National Supérieur de Formation Sociale créée en juillet 2022 est chargé de former les travailleurs sociaux aux métiers de l’EPPE: Assistants sociaux, Educateurs préscolaires, Educateurs spécialisés, Maîtres d’éducation spécialisée, conseillers, inspecteurs, administrateurs …</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Conseil National pour la Nutrition, l’Alimentation et le Développement de la Petite Enfance</a:t>
            </a:r>
            <a:r>
              <a:rPr lang="fr-FR" sz="2400" b="1" dirty="0">
                <a:solidFill>
                  <a:srgbClr val="00589A"/>
                </a:solidFill>
                <a:latin typeface="Calibri" panose="020F0502020204030204" pitchFamily="34" charset="0"/>
                <a:cs typeface="Calibri" panose="020F0502020204030204" pitchFamily="34" charset="0"/>
              </a:rPr>
              <a:t>: renforcer les activités de nutrition au niveau communautaire et s’occuper des questions de nutrition, d’alimentation de la Petite Enfance.</a:t>
            </a:r>
          </a:p>
          <a:p>
            <a:pPr marL="342900" indent="-342900" algn="just">
              <a:spcBef>
                <a:spcPts val="600"/>
              </a:spcBef>
              <a:spcAft>
                <a:spcPts val="600"/>
              </a:spcAft>
              <a:buFont typeface="Arial" panose="020B0604020202020204" pitchFamily="34" charset="0"/>
              <a:buChar char="•"/>
            </a:pPr>
            <a:endParaRPr lang="fr-FR" sz="2400" b="1" dirty="0">
              <a:solidFill>
                <a:srgbClr val="00589A"/>
              </a:solidFill>
              <a:latin typeface="Calibri" panose="020F0502020204030204" pitchFamily="34" charset="0"/>
              <a:cs typeface="Calibri" panose="020F0502020204030204" pitchFamily="34" charset="0"/>
            </a:endParaRPr>
          </a:p>
          <a:p>
            <a:pPr marL="342900" indent="-342900" algn="just">
              <a:spcBef>
                <a:spcPts val="600"/>
              </a:spcBef>
              <a:spcAft>
                <a:spcPts val="600"/>
              </a:spcAft>
              <a:buFont typeface="Arial" panose="020B0604020202020204" pitchFamily="34" charset="0"/>
              <a:buChar char="•"/>
            </a:pPr>
            <a:endParaRPr lang="fr-FR" sz="2400" b="1" dirty="0">
              <a:solidFill>
                <a:srgbClr val="00589A"/>
              </a:solidFill>
              <a:latin typeface="Calibri" panose="020F0502020204030204" pitchFamily="34" charset="0"/>
              <a:cs typeface="Calibri" panose="020F0502020204030204" pitchFamily="34" charset="0"/>
            </a:endParaRPr>
          </a:p>
        </p:txBody>
      </p:sp>
      <p:sp>
        <p:nvSpPr>
          <p:cNvPr id="3" name="AutoShape 4" descr="Impression photo for Sale avec l'œuvre « Carte de drapeau de la Côte d' Ivoire » de l'artiste abbeyz71 | African culture, African, Art">
            <a:extLst>
              <a:ext uri="{FF2B5EF4-FFF2-40B4-BE49-F238E27FC236}">
                <a16:creationId xmlns:a16="http://schemas.microsoft.com/office/drawing/2014/main" id="{859384FF-F8F3-4609-B0A8-751F2A12BE89}"/>
              </a:ext>
            </a:extLst>
          </p:cNvPr>
          <p:cNvSpPr>
            <a:spLocks noChangeAspect="1" noChangeArrowheads="1"/>
          </p:cNvSpPr>
          <p:nvPr/>
        </p:nvSpPr>
        <p:spPr bwMode="auto">
          <a:xfrm>
            <a:off x="7407275"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 4">
            <a:extLst>
              <a:ext uri="{FF2B5EF4-FFF2-40B4-BE49-F238E27FC236}">
                <a16:creationId xmlns:a16="http://schemas.microsoft.com/office/drawing/2014/main" id="{D15B8E6B-2F78-45B8-8C32-4A7D29CDD650}"/>
              </a:ext>
            </a:extLst>
          </p:cNvPr>
          <p:cNvPicPr>
            <a:picLocks noChangeAspect="1"/>
          </p:cNvPicPr>
          <p:nvPr/>
        </p:nvPicPr>
        <p:blipFill>
          <a:blip r:embed="rId2"/>
          <a:stretch>
            <a:fillRect/>
          </a:stretch>
        </p:blipFill>
        <p:spPr>
          <a:xfrm>
            <a:off x="190950" y="1575275"/>
            <a:ext cx="1525641" cy="1393001"/>
          </a:xfrm>
          <a:prstGeom prst="rect">
            <a:avLst/>
          </a:prstGeom>
        </p:spPr>
      </p:pic>
      <p:pic>
        <p:nvPicPr>
          <p:cNvPr id="33" name="Image 32">
            <a:extLst>
              <a:ext uri="{FF2B5EF4-FFF2-40B4-BE49-F238E27FC236}">
                <a16:creationId xmlns:a16="http://schemas.microsoft.com/office/drawing/2014/main" id="{13C7891C-3B98-463F-8AA3-1C3F8E647CE4}"/>
              </a:ext>
            </a:extLst>
          </p:cNvPr>
          <p:cNvPicPr>
            <a:picLocks noChangeAspect="1"/>
          </p:cNvPicPr>
          <p:nvPr/>
        </p:nvPicPr>
        <p:blipFill>
          <a:blip r:embed="rId3"/>
          <a:stretch>
            <a:fillRect/>
          </a:stretch>
        </p:blipFill>
        <p:spPr>
          <a:xfrm>
            <a:off x="117034" y="9352551"/>
            <a:ext cx="2050522" cy="599336"/>
          </a:xfrm>
          <a:prstGeom prst="rect">
            <a:avLst/>
          </a:prstGeom>
        </p:spPr>
      </p:pic>
      <p:pic>
        <p:nvPicPr>
          <p:cNvPr id="34" name="Image 33">
            <a:extLst>
              <a:ext uri="{FF2B5EF4-FFF2-40B4-BE49-F238E27FC236}">
                <a16:creationId xmlns:a16="http://schemas.microsoft.com/office/drawing/2014/main" id="{D46002ED-9546-407B-B37C-B38DFB66D198}"/>
              </a:ext>
            </a:extLst>
          </p:cNvPr>
          <p:cNvPicPr/>
          <p:nvPr/>
        </p:nvPicPr>
        <p:blipFill rotWithShape="1">
          <a:blip r:embed="rId4"/>
          <a:srcRect l="10170" t="11317" r="61634" b="70010"/>
          <a:stretch/>
        </p:blipFill>
        <p:spPr bwMode="auto">
          <a:xfrm>
            <a:off x="208750" y="7789436"/>
            <a:ext cx="1726369" cy="574203"/>
          </a:xfrm>
          <a:prstGeom prst="rect">
            <a:avLst/>
          </a:prstGeom>
          <a:ln>
            <a:noFill/>
          </a:ln>
          <a:extLst>
            <a:ext uri="{53640926-AAD7-44D8-BBD7-CCE9431645EC}">
              <a14:shadowObscured xmlns:a14="http://schemas.microsoft.com/office/drawing/2010/main"/>
            </a:ext>
          </a:extLst>
        </p:spPr>
      </p:pic>
      <p:pic>
        <p:nvPicPr>
          <p:cNvPr id="35" name="Image 34">
            <a:extLst>
              <a:ext uri="{FF2B5EF4-FFF2-40B4-BE49-F238E27FC236}">
                <a16:creationId xmlns:a16="http://schemas.microsoft.com/office/drawing/2014/main" id="{F67A04BD-B92D-4820-9C2F-23DDB7DBE38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750" y="3348855"/>
            <a:ext cx="1208121" cy="1148406"/>
          </a:xfrm>
          <a:prstGeom prst="rect">
            <a:avLst/>
          </a:prstGeom>
        </p:spPr>
      </p:pic>
      <p:pic>
        <p:nvPicPr>
          <p:cNvPr id="38" name="Image 37">
            <a:extLst>
              <a:ext uri="{FF2B5EF4-FFF2-40B4-BE49-F238E27FC236}">
                <a16:creationId xmlns:a16="http://schemas.microsoft.com/office/drawing/2014/main" id="{57983FD4-D8B3-4E60-B4CD-C83A83878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45" y="5192713"/>
            <a:ext cx="1393001" cy="1393001"/>
          </a:xfrm>
          <a:prstGeom prst="rect">
            <a:avLst/>
          </a:prstGeom>
        </p:spPr>
      </p:pic>
    </p:spTree>
    <p:extLst>
      <p:ext uri="{BB962C8B-B14F-4D97-AF65-F5344CB8AC3E}">
        <p14:creationId xmlns:p14="http://schemas.microsoft.com/office/powerpoint/2010/main" val="387447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17034" y="41935"/>
            <a:ext cx="12708151" cy="1675776"/>
            <a:chOff x="-5740533" y="8036442"/>
            <a:chExt cx="4690974" cy="2106685"/>
          </a:xfrm>
        </p:grpSpPr>
        <p:sp>
          <p:nvSpPr>
            <p:cNvPr id="9" name="Rectangle 8">
              <a:extLst>
                <a:ext uri="{FF2B5EF4-FFF2-40B4-BE49-F238E27FC236}">
                  <a16:creationId xmlns:a16="http://schemas.microsoft.com/office/drawing/2014/main" id="{61151FB9-C68F-4148-AC02-304D7D0CC9FE}"/>
                </a:ext>
              </a:extLst>
            </p:cNvPr>
            <p:cNvSpPr/>
            <p:nvPr/>
          </p:nvSpPr>
          <p:spPr>
            <a:xfrm>
              <a:off x="-5740533" y="8443518"/>
              <a:ext cx="4277317" cy="1699609"/>
            </a:xfrm>
            <a:prstGeom prst="rect">
              <a:avLst/>
            </a:prstGeom>
            <a:solidFill>
              <a:schemeClr val="tx1"/>
            </a:solidFill>
            <a:ln>
              <a:noFill/>
            </a:ln>
            <a:effectLst>
              <a:outerShdw blurRad="50800" dist="88900" dir="6000000" algn="ctr" rotWithShape="0">
                <a:srgbClr val="000000">
                  <a:alpha val="0"/>
                </a:srgbClr>
              </a:outerShdw>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0" name="Vague 3563">
              <a:extLst>
                <a:ext uri="{FF2B5EF4-FFF2-40B4-BE49-F238E27FC236}">
                  <a16:creationId xmlns:a16="http://schemas.microsoft.com/office/drawing/2014/main" id="{D794EF1B-0D65-4A73-B71D-085858E370FE}"/>
                </a:ext>
              </a:extLst>
            </p:cNvPr>
            <p:cNvSpPr/>
            <p:nvPr/>
          </p:nvSpPr>
          <p:spPr>
            <a:xfrm>
              <a:off x="-2120692" y="8247530"/>
              <a:ext cx="1071133" cy="1227680"/>
            </a:xfrm>
            <a:prstGeom prst="wave">
              <a:avLst>
                <a:gd name="adj1" fmla="val 3074"/>
                <a:gd name="adj2" fmla="val -10000"/>
              </a:avLst>
            </a:prstGeom>
            <a:gradFill>
              <a:gsLst>
                <a:gs pos="100000">
                  <a:schemeClr val="tx1"/>
                </a:gs>
                <a:gs pos="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1" name="Triangle isocèle 10">
              <a:extLst>
                <a:ext uri="{FF2B5EF4-FFF2-40B4-BE49-F238E27FC236}">
                  <a16:creationId xmlns:a16="http://schemas.microsoft.com/office/drawing/2014/main" id="{A73F237F-EA36-4D36-86E0-0B8DAFCC8663}"/>
                </a:ext>
              </a:extLst>
            </p:cNvPr>
            <p:cNvSpPr/>
            <p:nvPr/>
          </p:nvSpPr>
          <p:spPr>
            <a:xfrm rot="5400000">
              <a:off x="-1920030" y="8953591"/>
              <a:ext cx="282727" cy="684049"/>
            </a:xfrm>
            <a:prstGeom prst="triangle">
              <a:avLst>
                <a:gd name="adj" fmla="val 0"/>
              </a:avLst>
            </a:prstGeom>
            <a:solidFill>
              <a:srgbClr val="52B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2" name="Rectangle 11">
              <a:extLst>
                <a:ext uri="{FF2B5EF4-FFF2-40B4-BE49-F238E27FC236}">
                  <a16:creationId xmlns:a16="http://schemas.microsoft.com/office/drawing/2014/main" id="{A5A3FAC4-28C2-4BE7-AA70-40F6F6D5B220}"/>
                </a:ext>
              </a:extLst>
            </p:cNvPr>
            <p:cNvSpPr/>
            <p:nvPr/>
          </p:nvSpPr>
          <p:spPr>
            <a:xfrm>
              <a:off x="-5740533" y="8036442"/>
              <a:ext cx="4208055" cy="1120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latin typeface="Rockwell" panose="02060603020205020403" pitchFamily="18" charset="0"/>
                </a:rPr>
                <a:t>Outils stratégiques de pilotage et de suivi</a:t>
              </a:r>
            </a:p>
          </p:txBody>
        </p:sp>
      </p:grpSp>
      <p:cxnSp>
        <p:nvCxnSpPr>
          <p:cNvPr id="21" name="Connecteur droit 20">
            <a:extLst>
              <a:ext uri="{FF2B5EF4-FFF2-40B4-BE49-F238E27FC236}">
                <a16:creationId xmlns:a16="http://schemas.microsoft.com/office/drawing/2014/main" id="{3795CE13-B6C9-44FC-982C-46F26A6010A0}"/>
              </a:ext>
            </a:extLst>
          </p:cNvPr>
          <p:cNvCxnSpPr/>
          <p:nvPr/>
        </p:nvCxnSpPr>
        <p:spPr>
          <a:xfrm>
            <a:off x="2247424" y="1615976"/>
            <a:ext cx="0" cy="858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59F098C-589F-4848-B998-9DD609B09BC9}"/>
              </a:ext>
            </a:extLst>
          </p:cNvPr>
          <p:cNvSpPr/>
          <p:nvPr/>
        </p:nvSpPr>
        <p:spPr>
          <a:xfrm>
            <a:off x="2500802" y="1497439"/>
            <a:ext cx="12268026" cy="8402300"/>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PND 2026-2030</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EGENA</a:t>
            </a:r>
          </a:p>
          <a:p>
            <a:pPr marL="962360" lvl="1" indent="-342900" algn="just">
              <a:spcBef>
                <a:spcPts val="600"/>
              </a:spcBef>
              <a:spcAft>
                <a:spcPts val="600"/>
              </a:spcAft>
              <a:buFont typeface="Arial" panose="020B0604020202020204" pitchFamily="34" charset="0"/>
              <a:buChar char="•"/>
            </a:pPr>
            <a:r>
              <a:rPr lang="fr-FR" sz="3000" dirty="0">
                <a:solidFill>
                  <a:srgbClr val="00589A"/>
                </a:solidFill>
                <a:latin typeface="Calibri" panose="020F0502020204030204" pitchFamily="34" charset="0"/>
                <a:cs typeface="Calibri" panose="020F0502020204030204" pitchFamily="34" charset="0"/>
              </a:rPr>
              <a:t>Promouvoir et généraliser la politique de la petite enfance</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Plan Sectoriel de l’Education  2016-2025 : </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Résultat stratégique EPPE: </a:t>
            </a:r>
            <a:r>
              <a:rPr lang="fr-FR" sz="3000" dirty="0">
                <a:solidFill>
                  <a:srgbClr val="00589A"/>
                </a:solidFill>
                <a:latin typeface="Calibri" panose="020F0502020204030204" pitchFamily="34" charset="0"/>
                <a:cs typeface="Calibri" panose="020F0502020204030204" pitchFamily="34" charset="0"/>
              </a:rPr>
              <a:t>Proportion d’enfants de moins de 5 ans dont le développement est en bonne voie en matière de santé, d’apprentissage et de bienêtre psychosocial</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Elaboration du prochain PSE post-2025</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Programme de Développement Intégré du Jeune Enfant (DIJE) en Côte d’Ivoire</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Les revues sectorielles conjointes /GLPE – </a:t>
            </a:r>
            <a:r>
              <a:rPr lang="fr-FR" sz="3000" dirty="0">
                <a:solidFill>
                  <a:srgbClr val="00589A"/>
                </a:solidFill>
                <a:latin typeface="Calibri" panose="020F0502020204030204" pitchFamily="34" charset="0"/>
                <a:cs typeface="Calibri" panose="020F0502020204030204" pitchFamily="34" charset="0"/>
              </a:rPr>
              <a:t>rapport d’évaluation des performances du secteur de l’éducation et de la formation prenant en compte l’EPPE</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Les revues sectorielles du PND</a:t>
            </a:r>
          </a:p>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Le Cadre de Coordination pour le Développement Durable (CCDD/SNU)</a:t>
            </a:r>
          </a:p>
        </p:txBody>
      </p:sp>
      <p:sp>
        <p:nvSpPr>
          <p:cNvPr id="3" name="AutoShape 4" descr="Impression photo for Sale avec l'œuvre « Carte de drapeau de la Côte d' Ivoire » de l'artiste abbeyz71 | African culture, African, Art">
            <a:extLst>
              <a:ext uri="{FF2B5EF4-FFF2-40B4-BE49-F238E27FC236}">
                <a16:creationId xmlns:a16="http://schemas.microsoft.com/office/drawing/2014/main" id="{859384FF-F8F3-4609-B0A8-751F2A12BE89}"/>
              </a:ext>
            </a:extLst>
          </p:cNvPr>
          <p:cNvSpPr>
            <a:spLocks noChangeAspect="1" noChangeArrowheads="1"/>
          </p:cNvSpPr>
          <p:nvPr/>
        </p:nvSpPr>
        <p:spPr bwMode="auto">
          <a:xfrm>
            <a:off x="7407275"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 4">
            <a:extLst>
              <a:ext uri="{FF2B5EF4-FFF2-40B4-BE49-F238E27FC236}">
                <a16:creationId xmlns:a16="http://schemas.microsoft.com/office/drawing/2014/main" id="{D15B8E6B-2F78-45B8-8C32-4A7D29CDD650}"/>
              </a:ext>
            </a:extLst>
          </p:cNvPr>
          <p:cNvPicPr>
            <a:picLocks noChangeAspect="1"/>
          </p:cNvPicPr>
          <p:nvPr/>
        </p:nvPicPr>
        <p:blipFill>
          <a:blip r:embed="rId2"/>
          <a:stretch>
            <a:fillRect/>
          </a:stretch>
        </p:blipFill>
        <p:spPr>
          <a:xfrm>
            <a:off x="190950" y="1575275"/>
            <a:ext cx="1525641" cy="1393001"/>
          </a:xfrm>
          <a:prstGeom prst="rect">
            <a:avLst/>
          </a:prstGeom>
        </p:spPr>
      </p:pic>
      <p:pic>
        <p:nvPicPr>
          <p:cNvPr id="33" name="Image 32">
            <a:extLst>
              <a:ext uri="{FF2B5EF4-FFF2-40B4-BE49-F238E27FC236}">
                <a16:creationId xmlns:a16="http://schemas.microsoft.com/office/drawing/2014/main" id="{13C7891C-3B98-463F-8AA3-1C3F8E647CE4}"/>
              </a:ext>
            </a:extLst>
          </p:cNvPr>
          <p:cNvPicPr>
            <a:picLocks noChangeAspect="1"/>
          </p:cNvPicPr>
          <p:nvPr/>
        </p:nvPicPr>
        <p:blipFill>
          <a:blip r:embed="rId3"/>
          <a:stretch>
            <a:fillRect/>
          </a:stretch>
        </p:blipFill>
        <p:spPr>
          <a:xfrm>
            <a:off x="117034" y="9352551"/>
            <a:ext cx="2050522" cy="599336"/>
          </a:xfrm>
          <a:prstGeom prst="rect">
            <a:avLst/>
          </a:prstGeom>
        </p:spPr>
      </p:pic>
      <p:pic>
        <p:nvPicPr>
          <p:cNvPr id="34" name="Image 33">
            <a:extLst>
              <a:ext uri="{FF2B5EF4-FFF2-40B4-BE49-F238E27FC236}">
                <a16:creationId xmlns:a16="http://schemas.microsoft.com/office/drawing/2014/main" id="{D46002ED-9546-407B-B37C-B38DFB66D198}"/>
              </a:ext>
            </a:extLst>
          </p:cNvPr>
          <p:cNvPicPr/>
          <p:nvPr/>
        </p:nvPicPr>
        <p:blipFill rotWithShape="1">
          <a:blip r:embed="rId4"/>
          <a:srcRect l="10170" t="11317" r="61634" b="70010"/>
          <a:stretch/>
        </p:blipFill>
        <p:spPr bwMode="auto">
          <a:xfrm>
            <a:off x="208750" y="7789436"/>
            <a:ext cx="1726369" cy="574203"/>
          </a:xfrm>
          <a:prstGeom prst="rect">
            <a:avLst/>
          </a:prstGeom>
          <a:ln>
            <a:noFill/>
          </a:ln>
          <a:extLst>
            <a:ext uri="{53640926-AAD7-44D8-BBD7-CCE9431645EC}">
              <a14:shadowObscured xmlns:a14="http://schemas.microsoft.com/office/drawing/2010/main"/>
            </a:ext>
          </a:extLst>
        </p:spPr>
      </p:pic>
      <p:pic>
        <p:nvPicPr>
          <p:cNvPr id="35" name="Image 34">
            <a:extLst>
              <a:ext uri="{FF2B5EF4-FFF2-40B4-BE49-F238E27FC236}">
                <a16:creationId xmlns:a16="http://schemas.microsoft.com/office/drawing/2014/main" id="{F67A04BD-B92D-4820-9C2F-23DDB7DBE38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750" y="3348855"/>
            <a:ext cx="1208121" cy="1148406"/>
          </a:xfrm>
          <a:prstGeom prst="rect">
            <a:avLst/>
          </a:prstGeom>
        </p:spPr>
      </p:pic>
      <p:pic>
        <p:nvPicPr>
          <p:cNvPr id="38" name="Image 37">
            <a:extLst>
              <a:ext uri="{FF2B5EF4-FFF2-40B4-BE49-F238E27FC236}">
                <a16:creationId xmlns:a16="http://schemas.microsoft.com/office/drawing/2014/main" id="{57983FD4-D8B3-4E60-B4CD-C83A83878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45" y="5192713"/>
            <a:ext cx="1393001" cy="1393001"/>
          </a:xfrm>
          <a:prstGeom prst="rect">
            <a:avLst/>
          </a:prstGeom>
        </p:spPr>
      </p:pic>
    </p:spTree>
    <p:extLst>
      <p:ext uri="{BB962C8B-B14F-4D97-AF65-F5344CB8AC3E}">
        <p14:creationId xmlns:p14="http://schemas.microsoft.com/office/powerpoint/2010/main" val="285027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17034" y="0"/>
            <a:ext cx="12708151" cy="1675776"/>
            <a:chOff x="-5740533" y="8036442"/>
            <a:chExt cx="4690974" cy="2106685"/>
          </a:xfrm>
        </p:grpSpPr>
        <p:sp>
          <p:nvSpPr>
            <p:cNvPr id="9" name="Rectangle 8">
              <a:extLst>
                <a:ext uri="{FF2B5EF4-FFF2-40B4-BE49-F238E27FC236}">
                  <a16:creationId xmlns:a16="http://schemas.microsoft.com/office/drawing/2014/main" id="{61151FB9-C68F-4148-AC02-304D7D0CC9FE}"/>
                </a:ext>
              </a:extLst>
            </p:cNvPr>
            <p:cNvSpPr/>
            <p:nvPr/>
          </p:nvSpPr>
          <p:spPr>
            <a:xfrm>
              <a:off x="-5740533" y="8443518"/>
              <a:ext cx="4277317" cy="1699609"/>
            </a:xfrm>
            <a:prstGeom prst="rect">
              <a:avLst/>
            </a:prstGeom>
            <a:solidFill>
              <a:schemeClr val="tx1"/>
            </a:solidFill>
            <a:ln>
              <a:noFill/>
            </a:ln>
            <a:effectLst>
              <a:outerShdw blurRad="50800" dist="88900" dir="6000000" algn="ctr" rotWithShape="0">
                <a:srgbClr val="000000">
                  <a:alpha val="0"/>
                </a:srgbClr>
              </a:outerShdw>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0" name="Vague 3563">
              <a:extLst>
                <a:ext uri="{FF2B5EF4-FFF2-40B4-BE49-F238E27FC236}">
                  <a16:creationId xmlns:a16="http://schemas.microsoft.com/office/drawing/2014/main" id="{D794EF1B-0D65-4A73-B71D-085858E370FE}"/>
                </a:ext>
              </a:extLst>
            </p:cNvPr>
            <p:cNvSpPr/>
            <p:nvPr/>
          </p:nvSpPr>
          <p:spPr>
            <a:xfrm>
              <a:off x="-2120692" y="8247530"/>
              <a:ext cx="1071133" cy="1227680"/>
            </a:xfrm>
            <a:prstGeom prst="wave">
              <a:avLst>
                <a:gd name="adj1" fmla="val 3074"/>
                <a:gd name="adj2" fmla="val -10000"/>
              </a:avLst>
            </a:prstGeom>
            <a:gradFill>
              <a:gsLst>
                <a:gs pos="100000">
                  <a:schemeClr val="tx1"/>
                </a:gs>
                <a:gs pos="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1" name="Triangle isocèle 10">
              <a:extLst>
                <a:ext uri="{FF2B5EF4-FFF2-40B4-BE49-F238E27FC236}">
                  <a16:creationId xmlns:a16="http://schemas.microsoft.com/office/drawing/2014/main" id="{A73F237F-EA36-4D36-86E0-0B8DAFCC8663}"/>
                </a:ext>
              </a:extLst>
            </p:cNvPr>
            <p:cNvSpPr/>
            <p:nvPr/>
          </p:nvSpPr>
          <p:spPr>
            <a:xfrm rot="5400000">
              <a:off x="-1920030" y="8953591"/>
              <a:ext cx="282727" cy="684049"/>
            </a:xfrm>
            <a:prstGeom prst="triangle">
              <a:avLst>
                <a:gd name="adj" fmla="val 0"/>
              </a:avLst>
            </a:prstGeom>
            <a:solidFill>
              <a:srgbClr val="52B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3600" b="1" dirty="0"/>
            </a:p>
          </p:txBody>
        </p:sp>
        <p:sp>
          <p:nvSpPr>
            <p:cNvPr id="12" name="Rectangle 11">
              <a:extLst>
                <a:ext uri="{FF2B5EF4-FFF2-40B4-BE49-F238E27FC236}">
                  <a16:creationId xmlns:a16="http://schemas.microsoft.com/office/drawing/2014/main" id="{A5A3FAC4-28C2-4BE7-AA70-40F6F6D5B220}"/>
                </a:ext>
              </a:extLst>
            </p:cNvPr>
            <p:cNvSpPr/>
            <p:nvPr/>
          </p:nvSpPr>
          <p:spPr>
            <a:xfrm>
              <a:off x="-5740533" y="8036442"/>
              <a:ext cx="4208055" cy="1120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solidFill>
                    <a:schemeClr val="bg1"/>
                  </a:solidFill>
                  <a:latin typeface="Rockwell" panose="02060603020205020403" pitchFamily="18" charset="0"/>
                </a:rPr>
                <a:t>Appuis du GPE à l’EPPE /PATEB </a:t>
              </a:r>
            </a:p>
          </p:txBody>
        </p:sp>
      </p:grpSp>
      <p:cxnSp>
        <p:nvCxnSpPr>
          <p:cNvPr id="21" name="Connecteur droit 20">
            <a:extLst>
              <a:ext uri="{FF2B5EF4-FFF2-40B4-BE49-F238E27FC236}">
                <a16:creationId xmlns:a16="http://schemas.microsoft.com/office/drawing/2014/main" id="{3795CE13-B6C9-44FC-982C-46F26A6010A0}"/>
              </a:ext>
            </a:extLst>
          </p:cNvPr>
          <p:cNvCxnSpPr/>
          <p:nvPr/>
        </p:nvCxnSpPr>
        <p:spPr>
          <a:xfrm>
            <a:off x="2247424" y="1615976"/>
            <a:ext cx="0" cy="858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59F098C-589F-4848-B998-9DD609B09BC9}"/>
              </a:ext>
            </a:extLst>
          </p:cNvPr>
          <p:cNvSpPr/>
          <p:nvPr/>
        </p:nvSpPr>
        <p:spPr>
          <a:xfrm>
            <a:off x="2499274" y="1645910"/>
            <a:ext cx="12268026" cy="7632859"/>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Appui du GPE/Programme PATEB à l’EPPE:</a:t>
            </a:r>
          </a:p>
          <a:p>
            <a:pPr marL="342900" indent="-342900" algn="just">
              <a:spcBef>
                <a:spcPts val="600"/>
              </a:spcBef>
              <a:spcAft>
                <a:spcPts val="600"/>
              </a:spcAft>
              <a:buFont typeface="Arial" panose="020B0604020202020204" pitchFamily="34" charset="0"/>
              <a:buChar char="•"/>
            </a:pPr>
            <a:endParaRPr lang="fr-FR" sz="3000" b="1" dirty="0">
              <a:solidFill>
                <a:srgbClr val="00589A"/>
              </a:solidFill>
              <a:latin typeface="Calibri" panose="020F0502020204030204" pitchFamily="34" charset="0"/>
              <a:cs typeface="Calibri" panose="020F0502020204030204" pitchFamily="34" charset="0"/>
            </a:endParaRP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Constructions et équipements de 440 classes du préprimaire dans les écoles rurales et périurbaines</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Elaboration de la politique nationale de développement de l’éducation préscolaire </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Révision des programmes de formation initiale et continus des enseignants</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Révision des contenus des programmes du pré primaire prenant en compte le genre  et les TIC</a:t>
            </a:r>
          </a:p>
          <a:p>
            <a:pPr marL="962360" lvl="1" indent="-342900" algn="just">
              <a:spcBef>
                <a:spcPts val="600"/>
              </a:spcBef>
              <a:spcAft>
                <a:spcPts val="600"/>
              </a:spcAft>
              <a:buFont typeface="Arial" panose="020B0604020202020204" pitchFamily="34" charset="0"/>
              <a:buChar char="•"/>
            </a:pPr>
            <a:r>
              <a:rPr lang="fr-FR" sz="3000" b="1" dirty="0">
                <a:solidFill>
                  <a:srgbClr val="00589A"/>
                </a:solidFill>
                <a:latin typeface="Calibri" panose="020F0502020204030204" pitchFamily="34" charset="0"/>
                <a:cs typeface="Calibri" panose="020F0502020204030204" pitchFamily="34" charset="0"/>
              </a:rPr>
              <a:t>Production des supports pédagogiques et des matériels didactiques prenant en compte le genre pour les apprenants et les enseignants du pré primaire</a:t>
            </a:r>
          </a:p>
          <a:p>
            <a:pPr marL="962360" lvl="1" indent="-342900" algn="just">
              <a:spcBef>
                <a:spcPts val="600"/>
              </a:spcBef>
              <a:spcAft>
                <a:spcPts val="600"/>
              </a:spcAft>
              <a:buFont typeface="Arial" panose="020B0604020202020204" pitchFamily="34" charset="0"/>
              <a:buChar char="•"/>
            </a:pPr>
            <a:endParaRPr lang="fr-FR" sz="3000" b="1" dirty="0">
              <a:solidFill>
                <a:srgbClr val="00589A"/>
              </a:solidFill>
              <a:latin typeface="Calibri" panose="020F0502020204030204" pitchFamily="34" charset="0"/>
              <a:cs typeface="Calibri" panose="020F0502020204030204" pitchFamily="34" charset="0"/>
            </a:endParaRPr>
          </a:p>
        </p:txBody>
      </p:sp>
      <p:sp>
        <p:nvSpPr>
          <p:cNvPr id="3" name="AutoShape 4" descr="Impression photo for Sale avec l'œuvre « Carte de drapeau de la Côte d' Ivoire » de l'artiste abbeyz71 | African culture, African, Art">
            <a:extLst>
              <a:ext uri="{FF2B5EF4-FFF2-40B4-BE49-F238E27FC236}">
                <a16:creationId xmlns:a16="http://schemas.microsoft.com/office/drawing/2014/main" id="{859384FF-F8F3-4609-B0A8-751F2A12BE89}"/>
              </a:ext>
            </a:extLst>
          </p:cNvPr>
          <p:cNvSpPr>
            <a:spLocks noChangeAspect="1" noChangeArrowheads="1"/>
          </p:cNvSpPr>
          <p:nvPr/>
        </p:nvSpPr>
        <p:spPr bwMode="auto">
          <a:xfrm>
            <a:off x="7407275"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 4">
            <a:extLst>
              <a:ext uri="{FF2B5EF4-FFF2-40B4-BE49-F238E27FC236}">
                <a16:creationId xmlns:a16="http://schemas.microsoft.com/office/drawing/2014/main" id="{D15B8E6B-2F78-45B8-8C32-4A7D29CDD650}"/>
              </a:ext>
            </a:extLst>
          </p:cNvPr>
          <p:cNvPicPr>
            <a:picLocks noChangeAspect="1"/>
          </p:cNvPicPr>
          <p:nvPr/>
        </p:nvPicPr>
        <p:blipFill>
          <a:blip r:embed="rId2"/>
          <a:stretch>
            <a:fillRect/>
          </a:stretch>
        </p:blipFill>
        <p:spPr>
          <a:xfrm>
            <a:off x="190950" y="1575275"/>
            <a:ext cx="1525641" cy="1393001"/>
          </a:xfrm>
          <a:prstGeom prst="rect">
            <a:avLst/>
          </a:prstGeom>
        </p:spPr>
      </p:pic>
      <p:pic>
        <p:nvPicPr>
          <p:cNvPr id="33" name="Image 32">
            <a:extLst>
              <a:ext uri="{FF2B5EF4-FFF2-40B4-BE49-F238E27FC236}">
                <a16:creationId xmlns:a16="http://schemas.microsoft.com/office/drawing/2014/main" id="{13C7891C-3B98-463F-8AA3-1C3F8E647CE4}"/>
              </a:ext>
            </a:extLst>
          </p:cNvPr>
          <p:cNvPicPr>
            <a:picLocks noChangeAspect="1"/>
          </p:cNvPicPr>
          <p:nvPr/>
        </p:nvPicPr>
        <p:blipFill>
          <a:blip r:embed="rId3"/>
          <a:stretch>
            <a:fillRect/>
          </a:stretch>
        </p:blipFill>
        <p:spPr>
          <a:xfrm>
            <a:off x="117034" y="9352551"/>
            <a:ext cx="2050522" cy="599336"/>
          </a:xfrm>
          <a:prstGeom prst="rect">
            <a:avLst/>
          </a:prstGeom>
        </p:spPr>
      </p:pic>
      <p:pic>
        <p:nvPicPr>
          <p:cNvPr id="34" name="Image 33">
            <a:extLst>
              <a:ext uri="{FF2B5EF4-FFF2-40B4-BE49-F238E27FC236}">
                <a16:creationId xmlns:a16="http://schemas.microsoft.com/office/drawing/2014/main" id="{D46002ED-9546-407B-B37C-B38DFB66D198}"/>
              </a:ext>
            </a:extLst>
          </p:cNvPr>
          <p:cNvPicPr/>
          <p:nvPr/>
        </p:nvPicPr>
        <p:blipFill rotWithShape="1">
          <a:blip r:embed="rId4"/>
          <a:srcRect l="10170" t="11317" r="61634" b="70010"/>
          <a:stretch/>
        </p:blipFill>
        <p:spPr bwMode="auto">
          <a:xfrm>
            <a:off x="208750" y="7789436"/>
            <a:ext cx="1726369" cy="574203"/>
          </a:xfrm>
          <a:prstGeom prst="rect">
            <a:avLst/>
          </a:prstGeom>
          <a:ln>
            <a:noFill/>
          </a:ln>
          <a:extLst>
            <a:ext uri="{53640926-AAD7-44D8-BBD7-CCE9431645EC}">
              <a14:shadowObscured xmlns:a14="http://schemas.microsoft.com/office/drawing/2010/main"/>
            </a:ext>
          </a:extLst>
        </p:spPr>
      </p:pic>
      <p:pic>
        <p:nvPicPr>
          <p:cNvPr id="35" name="Image 34">
            <a:extLst>
              <a:ext uri="{FF2B5EF4-FFF2-40B4-BE49-F238E27FC236}">
                <a16:creationId xmlns:a16="http://schemas.microsoft.com/office/drawing/2014/main" id="{F67A04BD-B92D-4820-9C2F-23DDB7DBE38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750" y="3348855"/>
            <a:ext cx="1208121" cy="1148406"/>
          </a:xfrm>
          <a:prstGeom prst="rect">
            <a:avLst/>
          </a:prstGeom>
        </p:spPr>
      </p:pic>
      <p:pic>
        <p:nvPicPr>
          <p:cNvPr id="38" name="Image 37">
            <a:extLst>
              <a:ext uri="{FF2B5EF4-FFF2-40B4-BE49-F238E27FC236}">
                <a16:creationId xmlns:a16="http://schemas.microsoft.com/office/drawing/2014/main" id="{57983FD4-D8B3-4E60-B4CD-C83A83878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45" y="5192713"/>
            <a:ext cx="1393001" cy="1393001"/>
          </a:xfrm>
          <a:prstGeom prst="rect">
            <a:avLst/>
          </a:prstGeom>
        </p:spPr>
      </p:pic>
    </p:spTree>
    <p:extLst>
      <p:ext uri="{BB962C8B-B14F-4D97-AF65-F5344CB8AC3E}">
        <p14:creationId xmlns:p14="http://schemas.microsoft.com/office/powerpoint/2010/main" val="83503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e 7"/>
          <p:cNvGrpSpPr/>
          <p:nvPr/>
        </p:nvGrpSpPr>
        <p:grpSpPr>
          <a:xfrm>
            <a:off x="3057784" y="3910200"/>
            <a:ext cx="9003781" cy="2871412"/>
            <a:chOff x="-5740533" y="8036442"/>
            <a:chExt cx="4690974" cy="2106685"/>
          </a:xfrm>
        </p:grpSpPr>
        <p:sp>
          <p:nvSpPr>
            <p:cNvPr id="9" name="Rectangle 8">
              <a:extLst>
                <a:ext uri="{FF2B5EF4-FFF2-40B4-BE49-F238E27FC236}">
                  <a16:creationId xmlns:a16="http://schemas.microsoft.com/office/drawing/2014/main" id="{61151FB9-C68F-4148-AC02-304D7D0CC9FE}"/>
                </a:ext>
              </a:extLst>
            </p:cNvPr>
            <p:cNvSpPr/>
            <p:nvPr/>
          </p:nvSpPr>
          <p:spPr>
            <a:xfrm>
              <a:off x="-5740533" y="8443518"/>
              <a:ext cx="4277317" cy="1699609"/>
            </a:xfrm>
            <a:prstGeom prst="rect">
              <a:avLst/>
            </a:prstGeom>
            <a:solidFill>
              <a:schemeClr val="tx1"/>
            </a:solidFill>
            <a:ln>
              <a:noFill/>
            </a:ln>
            <a:effectLst>
              <a:outerShdw blurRad="50800" dist="88900" dir="6000000" algn="ctr" rotWithShape="0">
                <a:srgbClr val="000000">
                  <a:alpha val="0"/>
                </a:srgbClr>
              </a:outerShdw>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8000" dirty="0"/>
            </a:p>
          </p:txBody>
        </p:sp>
        <p:sp>
          <p:nvSpPr>
            <p:cNvPr id="10" name="Vague 3563">
              <a:extLst>
                <a:ext uri="{FF2B5EF4-FFF2-40B4-BE49-F238E27FC236}">
                  <a16:creationId xmlns:a16="http://schemas.microsoft.com/office/drawing/2014/main" id="{D794EF1B-0D65-4A73-B71D-085858E370FE}"/>
                </a:ext>
              </a:extLst>
            </p:cNvPr>
            <p:cNvSpPr/>
            <p:nvPr/>
          </p:nvSpPr>
          <p:spPr>
            <a:xfrm>
              <a:off x="-2120692" y="8247530"/>
              <a:ext cx="1071133" cy="1227680"/>
            </a:xfrm>
            <a:prstGeom prst="wave">
              <a:avLst>
                <a:gd name="adj1" fmla="val 3074"/>
                <a:gd name="adj2" fmla="val -10000"/>
              </a:avLst>
            </a:prstGeom>
            <a:gradFill>
              <a:gsLst>
                <a:gs pos="100000">
                  <a:schemeClr val="tx1"/>
                </a:gs>
                <a:gs pos="0">
                  <a:schemeClr val="tx1">
                    <a:lumMod val="75000"/>
                    <a:lumOff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8000" dirty="0"/>
            </a:p>
          </p:txBody>
        </p:sp>
        <p:sp>
          <p:nvSpPr>
            <p:cNvPr id="11" name="Triangle isocèle 10">
              <a:extLst>
                <a:ext uri="{FF2B5EF4-FFF2-40B4-BE49-F238E27FC236}">
                  <a16:creationId xmlns:a16="http://schemas.microsoft.com/office/drawing/2014/main" id="{A73F237F-EA36-4D36-86E0-0B8DAFCC8663}"/>
                </a:ext>
              </a:extLst>
            </p:cNvPr>
            <p:cNvSpPr/>
            <p:nvPr/>
          </p:nvSpPr>
          <p:spPr>
            <a:xfrm rot="5400000">
              <a:off x="-1920030" y="8953591"/>
              <a:ext cx="282727" cy="684049"/>
            </a:xfrm>
            <a:prstGeom prst="triangle">
              <a:avLst>
                <a:gd name="adj" fmla="val 0"/>
              </a:avLst>
            </a:prstGeom>
            <a:solidFill>
              <a:srgbClr val="52B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8000" dirty="0"/>
            </a:p>
          </p:txBody>
        </p:sp>
        <p:sp>
          <p:nvSpPr>
            <p:cNvPr id="12" name="Rectangle 11">
              <a:extLst>
                <a:ext uri="{FF2B5EF4-FFF2-40B4-BE49-F238E27FC236}">
                  <a16:creationId xmlns:a16="http://schemas.microsoft.com/office/drawing/2014/main" id="{A5A3FAC4-28C2-4BE7-AA70-40F6F6D5B220}"/>
                </a:ext>
              </a:extLst>
            </p:cNvPr>
            <p:cNvSpPr/>
            <p:nvPr/>
          </p:nvSpPr>
          <p:spPr>
            <a:xfrm>
              <a:off x="-5740533" y="8036442"/>
              <a:ext cx="4303893" cy="11202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0" b="1" dirty="0">
                  <a:solidFill>
                    <a:schemeClr val="bg1"/>
                  </a:solidFill>
                  <a:latin typeface="Rockwell" panose="02060603020205020403" pitchFamily="18" charset="0"/>
                </a:rPr>
                <a:t>MERCI</a:t>
              </a:r>
            </a:p>
          </p:txBody>
        </p:sp>
      </p:grpSp>
    </p:spTree>
    <p:extLst>
      <p:ext uri="{BB962C8B-B14F-4D97-AF65-F5344CB8AC3E}">
        <p14:creationId xmlns:p14="http://schemas.microsoft.com/office/powerpoint/2010/main" val="621449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TM04033919[[fn=Circuit]]</Template>
  <TotalTime>3755</TotalTime>
  <Words>683</Words>
  <Application>Microsoft Office PowerPoint</Application>
  <PresentationFormat>Personnalisé</PresentationFormat>
  <Paragraphs>39</Paragraphs>
  <Slides>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Bebas Neue</vt:lpstr>
      <vt:lpstr>72 Black</vt:lpstr>
      <vt:lpstr>Arial</vt:lpstr>
      <vt:lpstr>Calibri</vt:lpstr>
      <vt:lpstr>Rockwell</vt:lpstr>
      <vt:lpstr>Tw Cen MT</vt:lpstr>
      <vt:lpstr>Circuit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Ki, Jean Bosco</cp:lastModifiedBy>
  <cp:revision>125</cp:revision>
  <dcterms:created xsi:type="dcterms:W3CDTF">2021-12-16T13:43:32Z</dcterms:created>
  <dcterms:modified xsi:type="dcterms:W3CDTF">2025-03-19T14:03:04Z</dcterms:modified>
</cp:coreProperties>
</file>