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15"/>
  </p:notesMasterIdLst>
  <p:handoutMasterIdLst>
    <p:handoutMasterId r:id="rId16"/>
  </p:handoutMasterIdLst>
  <p:sldIdLst>
    <p:sldId id="338" r:id="rId6"/>
    <p:sldId id="351" r:id="rId7"/>
    <p:sldId id="359" r:id="rId8"/>
    <p:sldId id="353" r:id="rId9"/>
    <p:sldId id="349" r:id="rId10"/>
    <p:sldId id="350" r:id="rId11"/>
    <p:sldId id="355" r:id="rId12"/>
    <p:sldId id="354" r:id="rId13"/>
    <p:sldId id="3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59B79-773A-48F3-B84F-A02BD2C54C52}" v="48" dt="2025-03-18T15:10:13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0" autoAdjust="0"/>
    <p:restoredTop sz="83818" autoAdjust="0"/>
  </p:normalViewPr>
  <p:slideViewPr>
    <p:cSldViewPr snapToGrid="0" showGuides="1">
      <p:cViewPr varScale="1">
        <p:scale>
          <a:sx n="95" d="100"/>
          <a:sy n="95" d="100"/>
        </p:scale>
        <p:origin x="720" y="72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tger, Nina" userId="4e64c031-7c43-4dce-86ab-fa38357790be" providerId="ADAL" clId="{EAD2C30B-2822-4904-9E98-D857CE54662D}"/>
    <pc:docChg chg="undo custSel modSld">
      <pc:chgData name="Rottger, Nina" userId="4e64c031-7c43-4dce-86ab-fa38357790be" providerId="ADAL" clId="{EAD2C30B-2822-4904-9E98-D857CE54662D}" dt="2025-03-18T16:47:18.185" v="6" actId="1076"/>
      <pc:docMkLst>
        <pc:docMk/>
      </pc:docMkLst>
      <pc:sldChg chg="modSp mod">
        <pc:chgData name="Rottger, Nina" userId="4e64c031-7c43-4dce-86ab-fa38357790be" providerId="ADAL" clId="{EAD2C30B-2822-4904-9E98-D857CE54662D}" dt="2025-03-18T16:47:18.185" v="6" actId="1076"/>
        <pc:sldMkLst>
          <pc:docMk/>
          <pc:sldMk cId="4070595597" sldId="338"/>
        </pc:sldMkLst>
        <pc:spChg chg="mod">
          <ac:chgData name="Rottger, Nina" userId="4e64c031-7c43-4dce-86ab-fa38357790be" providerId="ADAL" clId="{EAD2C30B-2822-4904-9E98-D857CE54662D}" dt="2025-03-18T16:47:18.185" v="6" actId="1076"/>
          <ac:spMkLst>
            <pc:docMk/>
            <pc:sldMk cId="4070595597" sldId="338"/>
            <ac:spMk id="3" creationId="{66357375-EFA5-EC4D-B1B6-80F5F6D51380}"/>
          </ac:spMkLst>
        </pc:spChg>
        <pc:picChg chg="mod">
          <ac:chgData name="Rottger, Nina" userId="4e64c031-7c43-4dce-86ab-fa38357790be" providerId="ADAL" clId="{EAD2C30B-2822-4904-9E98-D857CE54662D}" dt="2025-03-18T16:47:03.599" v="3" actId="1076"/>
          <ac:picMkLst>
            <pc:docMk/>
            <pc:sldMk cId="4070595597" sldId="338"/>
            <ac:picMk id="6" creationId="{AA7DF793-1E8B-31F5-483F-90D50FAF3752}"/>
          </ac:picMkLst>
        </pc:picChg>
      </pc:sldChg>
    </pc:docChg>
  </pc:docChgLst>
  <pc:docChgLst>
    <pc:chgData name="Sy, Saip" userId="0a81b166-af07-4511-99c5-a622f970a262" providerId="ADAL" clId="{2DE59B79-773A-48F3-B84F-A02BD2C54C52}"/>
    <pc:docChg chg="custSel modSld">
      <pc:chgData name="Sy, Saip" userId="0a81b166-af07-4511-99c5-a622f970a262" providerId="ADAL" clId="{2DE59B79-773A-48F3-B84F-A02BD2C54C52}" dt="2025-03-18T15:10:31.984" v="62" actId="14100"/>
      <pc:docMkLst>
        <pc:docMk/>
      </pc:docMkLst>
      <pc:sldChg chg="modSp mod">
        <pc:chgData name="Sy, Saip" userId="0a81b166-af07-4511-99c5-a622f970a262" providerId="ADAL" clId="{2DE59B79-773A-48F3-B84F-A02BD2C54C52}" dt="2025-03-18T15:10:31.984" v="62" actId="14100"/>
        <pc:sldMkLst>
          <pc:docMk/>
          <pc:sldMk cId="4070595597" sldId="338"/>
        </pc:sldMkLst>
        <pc:spChg chg="mod">
          <ac:chgData name="Sy, Saip" userId="0a81b166-af07-4511-99c5-a622f970a262" providerId="ADAL" clId="{2DE59B79-773A-48F3-B84F-A02BD2C54C52}" dt="2025-03-18T15:10:13.928" v="60" actId="6549"/>
          <ac:spMkLst>
            <pc:docMk/>
            <pc:sldMk cId="4070595597" sldId="338"/>
            <ac:spMk id="3" creationId="{66357375-EFA5-EC4D-B1B6-80F5F6D51380}"/>
          </ac:spMkLst>
        </pc:spChg>
        <pc:picChg chg="mod">
          <ac:chgData name="Sy, Saip" userId="0a81b166-af07-4511-99c5-a622f970a262" providerId="ADAL" clId="{2DE59B79-773A-48F3-B84F-A02BD2C54C52}" dt="2025-03-18T15:10:31.984" v="62" actId="14100"/>
          <ac:picMkLst>
            <pc:docMk/>
            <pc:sldMk cId="4070595597" sldId="338"/>
            <ac:picMk id="6" creationId="{AA7DF793-1E8B-31F5-483F-90D50FAF375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FABD0-F6BB-40D6-8471-61198FC866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F784E47-AF05-4F5E-8DA5-7C02F4C998B8}">
      <dgm:prSet custT="1"/>
      <dgm:spPr/>
      <dgm:t>
        <a:bodyPr/>
        <a:lstStyle/>
        <a:p>
          <a:pPr algn="just"/>
          <a:r>
            <a:rPr lang="fr-FR" altLang="fr-FR" sz="3200" b="1" dirty="0">
              <a:solidFill>
                <a:schemeClr val="tx1"/>
              </a:solidFill>
            </a:rPr>
            <a:t>Amélioration de l’accès pour atteindre 15% en 2015</a:t>
          </a:r>
          <a:endParaRPr lang="en-US" sz="4400" b="1" noProof="0" dirty="0"/>
        </a:p>
      </dgm:t>
    </dgm:pt>
    <dgm:pt modelId="{92677F32-394D-4BAA-B1D7-6D1C3FA5CB53}" type="parTrans" cxnId="{DC8D6AA6-75D8-4C4D-9535-8EFE299DBF8F}">
      <dgm:prSet/>
      <dgm:spPr/>
      <dgm:t>
        <a:bodyPr/>
        <a:lstStyle/>
        <a:p>
          <a:endParaRPr lang="fr-FR"/>
        </a:p>
      </dgm:t>
    </dgm:pt>
    <dgm:pt modelId="{08DA9D5E-CE83-4E63-934A-F6E039FC7ACA}" type="sibTrans" cxnId="{DC8D6AA6-75D8-4C4D-9535-8EFE299DBF8F}">
      <dgm:prSet/>
      <dgm:spPr/>
      <dgm:t>
        <a:bodyPr/>
        <a:lstStyle/>
        <a:p>
          <a:endParaRPr lang="fr-FR"/>
        </a:p>
      </dgm:t>
    </dgm:pt>
    <dgm:pt modelId="{4522A776-61D6-4862-AADF-E95C2F009B93}">
      <dgm:prSet custT="1"/>
      <dgm:spPr/>
      <dgm:t>
        <a:bodyPr/>
        <a:lstStyle/>
        <a:p>
          <a:pPr algn="just"/>
          <a:r>
            <a:rPr lang="fr-FR" altLang="fr-FR" sz="3200" b="1" dirty="0">
              <a:solidFill>
                <a:schemeClr val="tx1"/>
              </a:solidFill>
            </a:rPr>
            <a:t>Focus de l’effort public dans les milieux rural et périurbain, en partenariat avec les communautés</a:t>
          </a:r>
          <a:endParaRPr lang="en-US" sz="4400" b="1" noProof="0" dirty="0"/>
        </a:p>
      </dgm:t>
    </dgm:pt>
    <dgm:pt modelId="{B798B3BB-D156-4314-9DB6-E2D3BBC8C831}" type="parTrans" cxnId="{CA916911-9B32-448B-BEBE-660772C9A712}">
      <dgm:prSet/>
      <dgm:spPr/>
    </dgm:pt>
    <dgm:pt modelId="{494956C3-86D0-4C86-8ACB-485AF0D4264F}" type="sibTrans" cxnId="{CA916911-9B32-448B-BEBE-660772C9A712}">
      <dgm:prSet/>
      <dgm:spPr/>
    </dgm:pt>
    <dgm:pt modelId="{87B8ED95-BE01-4344-8D71-29DBF642ECDE}">
      <dgm:prSet custT="1"/>
      <dgm:spPr/>
      <dgm:t>
        <a:bodyPr/>
        <a:lstStyle/>
        <a:p>
          <a:pPr algn="just"/>
          <a:r>
            <a:rPr lang="fr-FR" altLang="fr-FR" sz="3200" b="1" dirty="0">
              <a:solidFill>
                <a:schemeClr val="tx1"/>
              </a:solidFill>
            </a:rPr>
            <a:t>Développement de la classe préparatoire dans les écoles primaires</a:t>
          </a:r>
          <a:endParaRPr lang="en-US" sz="4400" b="1" noProof="0" dirty="0"/>
        </a:p>
      </dgm:t>
    </dgm:pt>
    <dgm:pt modelId="{5C1A8F47-F7F5-4ADA-90C4-F719A40873E1}" type="parTrans" cxnId="{110ADE1F-AAD6-4081-B8E0-970D64FF7C5A}">
      <dgm:prSet/>
      <dgm:spPr/>
    </dgm:pt>
    <dgm:pt modelId="{67180EED-F5FC-49B8-A629-861593FF17FA}" type="sibTrans" cxnId="{110ADE1F-AAD6-4081-B8E0-970D64FF7C5A}">
      <dgm:prSet/>
      <dgm:spPr/>
    </dgm:pt>
    <dgm:pt modelId="{39FE224D-6658-4C15-8A4D-A50633D11339}" type="pres">
      <dgm:prSet presAssocID="{161FABD0-F6BB-40D6-8471-61198FC866CD}" presName="linear" presStyleCnt="0">
        <dgm:presLayoutVars>
          <dgm:animLvl val="lvl"/>
          <dgm:resizeHandles val="exact"/>
        </dgm:presLayoutVars>
      </dgm:prSet>
      <dgm:spPr/>
    </dgm:pt>
    <dgm:pt modelId="{963C778B-C893-449F-A894-EDC2D6120410}" type="pres">
      <dgm:prSet presAssocID="{0F784E47-AF05-4F5E-8DA5-7C02F4C998B8}" presName="parentText" presStyleLbl="node1" presStyleIdx="0" presStyleCnt="3" custScaleY="180365" custLinFactNeighborY="2851">
        <dgm:presLayoutVars>
          <dgm:chMax val="0"/>
          <dgm:bulletEnabled val="1"/>
        </dgm:presLayoutVars>
      </dgm:prSet>
      <dgm:spPr/>
    </dgm:pt>
    <dgm:pt modelId="{1FAAF226-AC6B-447B-BB20-87508262AD81}" type="pres">
      <dgm:prSet presAssocID="{08DA9D5E-CE83-4E63-934A-F6E039FC7ACA}" presName="spacer" presStyleCnt="0"/>
      <dgm:spPr/>
    </dgm:pt>
    <dgm:pt modelId="{0D425425-F6D0-4406-9621-BFABACDCD87D}" type="pres">
      <dgm:prSet presAssocID="{4522A776-61D6-4862-AADF-E95C2F009B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95D3C4-04F9-4169-AD6E-DC6F9B1E8060}" type="pres">
      <dgm:prSet presAssocID="{494956C3-86D0-4C86-8ACB-485AF0D4264F}" presName="spacer" presStyleCnt="0"/>
      <dgm:spPr/>
    </dgm:pt>
    <dgm:pt modelId="{EAA359E1-B6CE-4897-8169-C9DE5CD13AC6}" type="pres">
      <dgm:prSet presAssocID="{87B8ED95-BE01-4344-8D71-29DBF642EC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916911-9B32-448B-BEBE-660772C9A712}" srcId="{161FABD0-F6BB-40D6-8471-61198FC866CD}" destId="{4522A776-61D6-4862-AADF-E95C2F009B93}" srcOrd="1" destOrd="0" parTransId="{B798B3BB-D156-4314-9DB6-E2D3BBC8C831}" sibTransId="{494956C3-86D0-4C86-8ACB-485AF0D4264F}"/>
    <dgm:cxn modelId="{2E497C13-CF90-4559-BE47-5248D505F772}" type="presOf" srcId="{161FABD0-F6BB-40D6-8471-61198FC866CD}" destId="{39FE224D-6658-4C15-8A4D-A50633D11339}" srcOrd="0" destOrd="0" presId="urn:microsoft.com/office/officeart/2005/8/layout/vList2"/>
    <dgm:cxn modelId="{F550D019-59FB-45A6-A230-7A87FD915C5B}" type="presOf" srcId="{0F784E47-AF05-4F5E-8DA5-7C02F4C998B8}" destId="{963C778B-C893-449F-A894-EDC2D6120410}" srcOrd="0" destOrd="0" presId="urn:microsoft.com/office/officeart/2005/8/layout/vList2"/>
    <dgm:cxn modelId="{110ADE1F-AAD6-4081-B8E0-970D64FF7C5A}" srcId="{161FABD0-F6BB-40D6-8471-61198FC866CD}" destId="{87B8ED95-BE01-4344-8D71-29DBF642ECDE}" srcOrd="2" destOrd="0" parTransId="{5C1A8F47-F7F5-4ADA-90C4-F719A40873E1}" sibTransId="{67180EED-F5FC-49B8-A629-861593FF17FA}"/>
    <dgm:cxn modelId="{C03C1F43-772D-4B2D-B71E-A39A38A65817}" type="presOf" srcId="{87B8ED95-BE01-4344-8D71-29DBF642ECDE}" destId="{EAA359E1-B6CE-4897-8169-C9DE5CD13AC6}" srcOrd="0" destOrd="0" presId="urn:microsoft.com/office/officeart/2005/8/layout/vList2"/>
    <dgm:cxn modelId="{DC8D6AA6-75D8-4C4D-9535-8EFE299DBF8F}" srcId="{161FABD0-F6BB-40D6-8471-61198FC866CD}" destId="{0F784E47-AF05-4F5E-8DA5-7C02F4C998B8}" srcOrd="0" destOrd="0" parTransId="{92677F32-394D-4BAA-B1D7-6D1C3FA5CB53}" sibTransId="{08DA9D5E-CE83-4E63-934A-F6E039FC7ACA}"/>
    <dgm:cxn modelId="{B0EA57EE-A610-4D53-A9F6-4758CD5D02B0}" type="presOf" srcId="{4522A776-61D6-4862-AADF-E95C2F009B93}" destId="{0D425425-F6D0-4406-9621-BFABACDCD87D}" srcOrd="0" destOrd="0" presId="urn:microsoft.com/office/officeart/2005/8/layout/vList2"/>
    <dgm:cxn modelId="{3365DBC6-45C7-4F6D-A35C-D44BDE383187}" type="presParOf" srcId="{39FE224D-6658-4C15-8A4D-A50633D11339}" destId="{963C778B-C893-449F-A894-EDC2D6120410}" srcOrd="0" destOrd="0" presId="urn:microsoft.com/office/officeart/2005/8/layout/vList2"/>
    <dgm:cxn modelId="{431A62C5-3A62-4472-A48A-F6AEBBF5C22F}" type="presParOf" srcId="{39FE224D-6658-4C15-8A4D-A50633D11339}" destId="{1FAAF226-AC6B-447B-BB20-87508262AD81}" srcOrd="1" destOrd="0" presId="urn:microsoft.com/office/officeart/2005/8/layout/vList2"/>
    <dgm:cxn modelId="{358F086B-24FE-4BAE-81AD-EA0669C34B9A}" type="presParOf" srcId="{39FE224D-6658-4C15-8A4D-A50633D11339}" destId="{0D425425-F6D0-4406-9621-BFABACDCD87D}" srcOrd="2" destOrd="0" presId="urn:microsoft.com/office/officeart/2005/8/layout/vList2"/>
    <dgm:cxn modelId="{7668CA72-35E3-4B93-B7BE-0984A3FDC281}" type="presParOf" srcId="{39FE224D-6658-4C15-8A4D-A50633D11339}" destId="{0695D3C4-04F9-4169-AD6E-DC6F9B1E8060}" srcOrd="3" destOrd="0" presId="urn:microsoft.com/office/officeart/2005/8/layout/vList2"/>
    <dgm:cxn modelId="{88D6DC97-1352-4113-BF7E-1BABEDE13770}" type="presParOf" srcId="{39FE224D-6658-4C15-8A4D-A50633D11339}" destId="{EAA359E1-B6CE-4897-8169-C9DE5CD13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FABD0-F6BB-40D6-8471-61198FC866C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F784E47-AF05-4F5E-8DA5-7C02F4C998B8}">
      <dgm:prSet custT="1"/>
      <dgm:spPr/>
      <dgm:t>
        <a:bodyPr/>
        <a:lstStyle/>
        <a:p>
          <a:pPr algn="just"/>
          <a:r>
            <a:rPr lang="fr-FR" altLang="fr-FR" sz="3200" b="1"/>
            <a:t>Le préscolaire est peu développé en RDC, avec 8 250 écoles accueillant un peu plus de 600 000 élèves, soit 5,7% des enfants de 3 à 5 ans (2019 – 2020)</a:t>
          </a:r>
          <a:endParaRPr lang="en-US" sz="4400" b="1" noProof="0" dirty="0"/>
        </a:p>
      </dgm:t>
    </dgm:pt>
    <dgm:pt modelId="{92677F32-394D-4BAA-B1D7-6D1C3FA5CB53}" type="parTrans" cxnId="{DC8D6AA6-75D8-4C4D-9535-8EFE299DBF8F}">
      <dgm:prSet/>
      <dgm:spPr/>
      <dgm:t>
        <a:bodyPr/>
        <a:lstStyle/>
        <a:p>
          <a:endParaRPr lang="fr-FR"/>
        </a:p>
      </dgm:t>
    </dgm:pt>
    <dgm:pt modelId="{08DA9D5E-CE83-4E63-934A-F6E039FC7ACA}" type="sibTrans" cxnId="{DC8D6AA6-75D8-4C4D-9535-8EFE299DBF8F}">
      <dgm:prSet/>
      <dgm:spPr/>
      <dgm:t>
        <a:bodyPr/>
        <a:lstStyle/>
        <a:p>
          <a:endParaRPr lang="fr-FR"/>
        </a:p>
      </dgm:t>
    </dgm:pt>
    <dgm:pt modelId="{4522A776-61D6-4862-AADF-E95C2F009B93}">
      <dgm:prSet custT="1"/>
      <dgm:spPr/>
      <dgm:t>
        <a:bodyPr/>
        <a:lstStyle/>
        <a:p>
          <a:pPr algn="just"/>
          <a:r>
            <a:rPr lang="fr-FR" altLang="fr-FR" sz="3200" b="1"/>
            <a:t>La fréquentation du préscolaire est un phénomène plutôt urbain</a:t>
          </a:r>
          <a:endParaRPr lang="en-US" sz="4400" b="1" noProof="0" dirty="0"/>
        </a:p>
      </dgm:t>
    </dgm:pt>
    <dgm:pt modelId="{B798B3BB-D156-4314-9DB6-E2D3BBC8C831}" type="parTrans" cxnId="{CA916911-9B32-448B-BEBE-660772C9A712}">
      <dgm:prSet/>
      <dgm:spPr/>
    </dgm:pt>
    <dgm:pt modelId="{494956C3-86D0-4C86-8ACB-485AF0D4264F}" type="sibTrans" cxnId="{CA916911-9B32-448B-BEBE-660772C9A712}">
      <dgm:prSet/>
      <dgm:spPr/>
    </dgm:pt>
    <dgm:pt modelId="{87B8ED95-BE01-4344-8D71-29DBF642ECDE}">
      <dgm:prSet custT="1"/>
      <dgm:spPr/>
      <dgm:t>
        <a:bodyPr/>
        <a:lstStyle/>
        <a:p>
          <a:pPr algn="just"/>
          <a:r>
            <a:rPr lang="fr-FR" altLang="fr-FR" sz="3200" b="1"/>
            <a:t>La moitié des écoles sont privées et Les écoles publiques sont financées à 72% par les parents</a:t>
          </a:r>
          <a:endParaRPr lang="en-US" sz="4400" b="1" noProof="0" dirty="0"/>
        </a:p>
      </dgm:t>
    </dgm:pt>
    <dgm:pt modelId="{5C1A8F47-F7F5-4ADA-90C4-F719A40873E1}" type="parTrans" cxnId="{110ADE1F-AAD6-4081-B8E0-970D64FF7C5A}">
      <dgm:prSet/>
      <dgm:spPr/>
    </dgm:pt>
    <dgm:pt modelId="{67180EED-F5FC-49B8-A629-861593FF17FA}" type="sibTrans" cxnId="{110ADE1F-AAD6-4081-B8E0-970D64FF7C5A}">
      <dgm:prSet/>
      <dgm:spPr/>
    </dgm:pt>
    <dgm:pt modelId="{39FE224D-6658-4C15-8A4D-A50633D11339}" type="pres">
      <dgm:prSet presAssocID="{161FABD0-F6BB-40D6-8471-61198FC866CD}" presName="linear" presStyleCnt="0">
        <dgm:presLayoutVars>
          <dgm:animLvl val="lvl"/>
          <dgm:resizeHandles val="exact"/>
        </dgm:presLayoutVars>
      </dgm:prSet>
      <dgm:spPr/>
    </dgm:pt>
    <dgm:pt modelId="{963C778B-C893-449F-A894-EDC2D6120410}" type="pres">
      <dgm:prSet presAssocID="{0F784E47-AF05-4F5E-8DA5-7C02F4C998B8}" presName="parentText" presStyleLbl="node1" presStyleIdx="0" presStyleCnt="3" custScaleY="180365" custLinFactNeighborY="2851">
        <dgm:presLayoutVars>
          <dgm:chMax val="0"/>
          <dgm:bulletEnabled val="1"/>
        </dgm:presLayoutVars>
      </dgm:prSet>
      <dgm:spPr/>
    </dgm:pt>
    <dgm:pt modelId="{1FAAF226-AC6B-447B-BB20-87508262AD81}" type="pres">
      <dgm:prSet presAssocID="{08DA9D5E-CE83-4E63-934A-F6E039FC7ACA}" presName="spacer" presStyleCnt="0"/>
      <dgm:spPr/>
    </dgm:pt>
    <dgm:pt modelId="{0D425425-F6D0-4406-9621-BFABACDCD87D}" type="pres">
      <dgm:prSet presAssocID="{4522A776-61D6-4862-AADF-E95C2F009B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95D3C4-04F9-4169-AD6E-DC6F9B1E8060}" type="pres">
      <dgm:prSet presAssocID="{494956C3-86D0-4C86-8ACB-485AF0D4264F}" presName="spacer" presStyleCnt="0"/>
      <dgm:spPr/>
    </dgm:pt>
    <dgm:pt modelId="{EAA359E1-B6CE-4897-8169-C9DE5CD13AC6}" type="pres">
      <dgm:prSet presAssocID="{87B8ED95-BE01-4344-8D71-29DBF642ECDE}" presName="parentText" presStyleLbl="node1" presStyleIdx="2" presStyleCnt="3" custLinFactY="-1287" custLinFactNeighborY="-100000">
        <dgm:presLayoutVars>
          <dgm:chMax val="0"/>
          <dgm:bulletEnabled val="1"/>
        </dgm:presLayoutVars>
      </dgm:prSet>
      <dgm:spPr/>
    </dgm:pt>
  </dgm:ptLst>
  <dgm:cxnLst>
    <dgm:cxn modelId="{CA916911-9B32-448B-BEBE-660772C9A712}" srcId="{161FABD0-F6BB-40D6-8471-61198FC866CD}" destId="{4522A776-61D6-4862-AADF-E95C2F009B93}" srcOrd="1" destOrd="0" parTransId="{B798B3BB-D156-4314-9DB6-E2D3BBC8C831}" sibTransId="{494956C3-86D0-4C86-8ACB-485AF0D4264F}"/>
    <dgm:cxn modelId="{2E497C13-CF90-4559-BE47-5248D505F772}" type="presOf" srcId="{161FABD0-F6BB-40D6-8471-61198FC866CD}" destId="{39FE224D-6658-4C15-8A4D-A50633D11339}" srcOrd="0" destOrd="0" presId="urn:microsoft.com/office/officeart/2005/8/layout/vList2"/>
    <dgm:cxn modelId="{F550D019-59FB-45A6-A230-7A87FD915C5B}" type="presOf" srcId="{0F784E47-AF05-4F5E-8DA5-7C02F4C998B8}" destId="{963C778B-C893-449F-A894-EDC2D6120410}" srcOrd="0" destOrd="0" presId="urn:microsoft.com/office/officeart/2005/8/layout/vList2"/>
    <dgm:cxn modelId="{110ADE1F-AAD6-4081-B8E0-970D64FF7C5A}" srcId="{161FABD0-F6BB-40D6-8471-61198FC866CD}" destId="{87B8ED95-BE01-4344-8D71-29DBF642ECDE}" srcOrd="2" destOrd="0" parTransId="{5C1A8F47-F7F5-4ADA-90C4-F719A40873E1}" sibTransId="{67180EED-F5FC-49B8-A629-861593FF17FA}"/>
    <dgm:cxn modelId="{C03C1F43-772D-4B2D-B71E-A39A38A65817}" type="presOf" srcId="{87B8ED95-BE01-4344-8D71-29DBF642ECDE}" destId="{EAA359E1-B6CE-4897-8169-C9DE5CD13AC6}" srcOrd="0" destOrd="0" presId="urn:microsoft.com/office/officeart/2005/8/layout/vList2"/>
    <dgm:cxn modelId="{DC8D6AA6-75D8-4C4D-9535-8EFE299DBF8F}" srcId="{161FABD0-F6BB-40D6-8471-61198FC866CD}" destId="{0F784E47-AF05-4F5E-8DA5-7C02F4C998B8}" srcOrd="0" destOrd="0" parTransId="{92677F32-394D-4BAA-B1D7-6D1C3FA5CB53}" sibTransId="{08DA9D5E-CE83-4E63-934A-F6E039FC7ACA}"/>
    <dgm:cxn modelId="{B0EA57EE-A610-4D53-A9F6-4758CD5D02B0}" type="presOf" srcId="{4522A776-61D6-4862-AADF-E95C2F009B93}" destId="{0D425425-F6D0-4406-9621-BFABACDCD87D}" srcOrd="0" destOrd="0" presId="urn:microsoft.com/office/officeart/2005/8/layout/vList2"/>
    <dgm:cxn modelId="{3365DBC6-45C7-4F6D-A35C-D44BDE383187}" type="presParOf" srcId="{39FE224D-6658-4C15-8A4D-A50633D11339}" destId="{963C778B-C893-449F-A894-EDC2D6120410}" srcOrd="0" destOrd="0" presId="urn:microsoft.com/office/officeart/2005/8/layout/vList2"/>
    <dgm:cxn modelId="{431A62C5-3A62-4472-A48A-F6AEBBF5C22F}" type="presParOf" srcId="{39FE224D-6658-4C15-8A4D-A50633D11339}" destId="{1FAAF226-AC6B-447B-BB20-87508262AD81}" srcOrd="1" destOrd="0" presId="urn:microsoft.com/office/officeart/2005/8/layout/vList2"/>
    <dgm:cxn modelId="{358F086B-24FE-4BAE-81AD-EA0669C34B9A}" type="presParOf" srcId="{39FE224D-6658-4C15-8A4D-A50633D11339}" destId="{0D425425-F6D0-4406-9621-BFABACDCD87D}" srcOrd="2" destOrd="0" presId="urn:microsoft.com/office/officeart/2005/8/layout/vList2"/>
    <dgm:cxn modelId="{7668CA72-35E3-4B93-B7BE-0984A3FDC281}" type="presParOf" srcId="{39FE224D-6658-4C15-8A4D-A50633D11339}" destId="{0695D3C4-04F9-4169-AD6E-DC6F9B1E8060}" srcOrd="3" destOrd="0" presId="urn:microsoft.com/office/officeart/2005/8/layout/vList2"/>
    <dgm:cxn modelId="{88D6DC97-1352-4113-BF7E-1BABEDE13770}" type="presParOf" srcId="{39FE224D-6658-4C15-8A4D-A50633D11339}" destId="{EAA359E1-B6CE-4897-8169-C9DE5CD13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049CC-4719-4D56-894F-68768905A81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1D28C36-A7B7-4BD6-B99C-7E08FE02AA1A}">
      <dgm:prSet/>
      <dgm:spPr/>
      <dgm:t>
        <a:bodyPr/>
        <a:lstStyle/>
        <a:p>
          <a:r>
            <a:rPr lang="fr-FR" b="1" dirty="0"/>
            <a:t>Objectif: Promouvoir la préscolarisation des enfants de 3 à 5 ans à travers l’amélioration de l’offre publique gratuite</a:t>
          </a:r>
          <a:endParaRPr lang="fr-FR" dirty="0"/>
        </a:p>
      </dgm:t>
    </dgm:pt>
    <dgm:pt modelId="{99FC772F-987D-4A43-9B99-2F2E8F4BEA56}" type="parTrans" cxnId="{5762AF3E-D265-4952-AD12-97184C9FDAFD}">
      <dgm:prSet/>
      <dgm:spPr/>
      <dgm:t>
        <a:bodyPr/>
        <a:lstStyle/>
        <a:p>
          <a:endParaRPr lang="fr-FR"/>
        </a:p>
      </dgm:t>
    </dgm:pt>
    <dgm:pt modelId="{FD68E12A-9707-46C6-9BB0-3A20BD8431F3}" type="sibTrans" cxnId="{5762AF3E-D265-4952-AD12-97184C9FDAFD}">
      <dgm:prSet/>
      <dgm:spPr/>
      <dgm:t>
        <a:bodyPr/>
        <a:lstStyle/>
        <a:p>
          <a:endParaRPr lang="fr-FR"/>
        </a:p>
      </dgm:t>
    </dgm:pt>
    <dgm:pt modelId="{8C22247F-4DB8-43B0-B76B-B89F6DAE89ED}">
      <dgm:prSet/>
      <dgm:spPr/>
      <dgm:t>
        <a:bodyPr/>
        <a:lstStyle/>
        <a:p>
          <a:r>
            <a:rPr lang="fr-FR" b="1" dirty="0"/>
            <a:t>Coût du programme: 11.271.708 USD </a:t>
          </a:r>
          <a:r>
            <a:rPr lang="fr-FR" b="0" dirty="0"/>
            <a:t>(2% du plan global)</a:t>
          </a:r>
        </a:p>
      </dgm:t>
    </dgm:pt>
    <dgm:pt modelId="{9F58BB50-FF71-4801-A643-F3FC1875D782}" type="parTrans" cxnId="{01494661-06CF-4BCC-99E3-9D64E304B866}">
      <dgm:prSet/>
      <dgm:spPr/>
      <dgm:t>
        <a:bodyPr/>
        <a:lstStyle/>
        <a:p>
          <a:endParaRPr lang="fr-FR"/>
        </a:p>
      </dgm:t>
    </dgm:pt>
    <dgm:pt modelId="{645600BF-4A6B-4E36-B107-11C2083B1471}" type="sibTrans" cxnId="{01494661-06CF-4BCC-99E3-9D64E304B866}">
      <dgm:prSet/>
      <dgm:spPr/>
      <dgm:t>
        <a:bodyPr/>
        <a:lstStyle/>
        <a:p>
          <a:endParaRPr lang="fr-FR"/>
        </a:p>
      </dgm:t>
    </dgm:pt>
    <dgm:pt modelId="{48DBF082-DBE1-4705-B44E-C61635DDAC5C}">
      <dgm:prSet/>
      <dgm:spPr/>
      <dgm:t>
        <a:bodyPr/>
        <a:lstStyle/>
        <a:p>
          <a:r>
            <a:rPr lang="fr-FR" b="1" dirty="0"/>
            <a:t>Accès 50% 		Qualité 7%	Gouvernance 43%</a:t>
          </a:r>
        </a:p>
      </dgm:t>
    </dgm:pt>
    <dgm:pt modelId="{81BA821B-448B-486C-AA2E-F756ED6274A6}" type="parTrans" cxnId="{C6334F7C-ECD5-4795-991F-C4FF6C1A91A4}">
      <dgm:prSet/>
      <dgm:spPr/>
      <dgm:t>
        <a:bodyPr/>
        <a:lstStyle/>
        <a:p>
          <a:endParaRPr lang="fr-FR"/>
        </a:p>
      </dgm:t>
    </dgm:pt>
    <dgm:pt modelId="{B64A06C7-8C7E-44FE-BBCC-B309DDC6970E}" type="sibTrans" cxnId="{C6334F7C-ECD5-4795-991F-C4FF6C1A91A4}">
      <dgm:prSet/>
      <dgm:spPr/>
      <dgm:t>
        <a:bodyPr/>
        <a:lstStyle/>
        <a:p>
          <a:endParaRPr lang="fr-FR"/>
        </a:p>
      </dgm:t>
    </dgm:pt>
    <dgm:pt modelId="{CF7C06CA-9F88-4E23-AA6A-5B0FA3B9DBB7}" type="pres">
      <dgm:prSet presAssocID="{114049CC-4719-4D56-894F-68768905A81E}" presName="outerComposite" presStyleCnt="0">
        <dgm:presLayoutVars>
          <dgm:chMax val="5"/>
          <dgm:dir/>
          <dgm:resizeHandles val="exact"/>
        </dgm:presLayoutVars>
      </dgm:prSet>
      <dgm:spPr/>
    </dgm:pt>
    <dgm:pt modelId="{28324F66-2DCA-4E56-AE32-7BD7107C4EF9}" type="pres">
      <dgm:prSet presAssocID="{114049CC-4719-4D56-894F-68768905A81E}" presName="dummyMaxCanvas" presStyleCnt="0">
        <dgm:presLayoutVars/>
      </dgm:prSet>
      <dgm:spPr/>
    </dgm:pt>
    <dgm:pt modelId="{769FDD81-3DD8-4202-B5A8-8C4FC189D1E6}" type="pres">
      <dgm:prSet presAssocID="{114049CC-4719-4D56-894F-68768905A81E}" presName="ThreeNodes_1" presStyleLbl="node1" presStyleIdx="0" presStyleCnt="3" custLinFactNeighborX="0" custLinFactNeighborY="-4402">
        <dgm:presLayoutVars>
          <dgm:bulletEnabled val="1"/>
        </dgm:presLayoutVars>
      </dgm:prSet>
      <dgm:spPr/>
    </dgm:pt>
    <dgm:pt modelId="{38C4B31C-36BB-434F-B9CD-ED2FA08E5A70}" type="pres">
      <dgm:prSet presAssocID="{114049CC-4719-4D56-894F-68768905A81E}" presName="ThreeNodes_2" presStyleLbl="node1" presStyleIdx="1" presStyleCnt="3">
        <dgm:presLayoutVars>
          <dgm:bulletEnabled val="1"/>
        </dgm:presLayoutVars>
      </dgm:prSet>
      <dgm:spPr/>
    </dgm:pt>
    <dgm:pt modelId="{88F1C9B4-DA4D-4374-9109-E0AA5ACDF849}" type="pres">
      <dgm:prSet presAssocID="{114049CC-4719-4D56-894F-68768905A81E}" presName="ThreeNodes_3" presStyleLbl="node1" presStyleIdx="2" presStyleCnt="3" custLinFactNeighborX="0" custLinFactNeighborY="1887">
        <dgm:presLayoutVars>
          <dgm:bulletEnabled val="1"/>
        </dgm:presLayoutVars>
      </dgm:prSet>
      <dgm:spPr/>
    </dgm:pt>
    <dgm:pt modelId="{D51A624A-4C54-4976-BB2F-A4E848C0E85E}" type="pres">
      <dgm:prSet presAssocID="{114049CC-4719-4D56-894F-68768905A81E}" presName="ThreeConn_1-2" presStyleLbl="fgAccFollowNode1" presStyleIdx="0" presStyleCnt="2">
        <dgm:presLayoutVars>
          <dgm:bulletEnabled val="1"/>
        </dgm:presLayoutVars>
      </dgm:prSet>
      <dgm:spPr/>
    </dgm:pt>
    <dgm:pt modelId="{FBEFDF5D-ECDE-431F-A246-7AAC59B04D97}" type="pres">
      <dgm:prSet presAssocID="{114049CC-4719-4D56-894F-68768905A81E}" presName="ThreeConn_2-3" presStyleLbl="fgAccFollowNode1" presStyleIdx="1" presStyleCnt="2">
        <dgm:presLayoutVars>
          <dgm:bulletEnabled val="1"/>
        </dgm:presLayoutVars>
      </dgm:prSet>
      <dgm:spPr/>
    </dgm:pt>
    <dgm:pt modelId="{BD1B2159-330C-46D5-8BB7-CBF7FB27EBEF}" type="pres">
      <dgm:prSet presAssocID="{114049CC-4719-4D56-894F-68768905A81E}" presName="ThreeNodes_1_text" presStyleLbl="node1" presStyleIdx="2" presStyleCnt="3">
        <dgm:presLayoutVars>
          <dgm:bulletEnabled val="1"/>
        </dgm:presLayoutVars>
      </dgm:prSet>
      <dgm:spPr/>
    </dgm:pt>
    <dgm:pt modelId="{5B1AF4B9-3367-4E61-AE2A-D0A36D01B9E6}" type="pres">
      <dgm:prSet presAssocID="{114049CC-4719-4D56-894F-68768905A81E}" presName="ThreeNodes_2_text" presStyleLbl="node1" presStyleIdx="2" presStyleCnt="3">
        <dgm:presLayoutVars>
          <dgm:bulletEnabled val="1"/>
        </dgm:presLayoutVars>
      </dgm:prSet>
      <dgm:spPr/>
    </dgm:pt>
    <dgm:pt modelId="{16298026-9E2B-44A0-86AA-4500197DB485}" type="pres">
      <dgm:prSet presAssocID="{114049CC-4719-4D56-894F-68768905A81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1EABD24-61D2-4528-A5B8-7616CB424DD6}" type="presOf" srcId="{8C22247F-4DB8-43B0-B76B-B89F6DAE89ED}" destId="{38C4B31C-36BB-434F-B9CD-ED2FA08E5A70}" srcOrd="0" destOrd="0" presId="urn:microsoft.com/office/officeart/2005/8/layout/vProcess5"/>
    <dgm:cxn modelId="{8BFF8F35-2D62-4C29-AD58-334ABA6E212D}" type="presOf" srcId="{8C22247F-4DB8-43B0-B76B-B89F6DAE89ED}" destId="{5B1AF4B9-3367-4E61-AE2A-D0A36D01B9E6}" srcOrd="1" destOrd="0" presId="urn:microsoft.com/office/officeart/2005/8/layout/vProcess5"/>
    <dgm:cxn modelId="{5762AF3E-D265-4952-AD12-97184C9FDAFD}" srcId="{114049CC-4719-4D56-894F-68768905A81E}" destId="{F1D28C36-A7B7-4BD6-B99C-7E08FE02AA1A}" srcOrd="0" destOrd="0" parTransId="{99FC772F-987D-4A43-9B99-2F2E8F4BEA56}" sibTransId="{FD68E12A-9707-46C6-9BB0-3A20BD8431F3}"/>
    <dgm:cxn modelId="{965C4360-75B0-4B66-957F-B44650F63BC8}" type="presOf" srcId="{48DBF082-DBE1-4705-B44E-C61635DDAC5C}" destId="{16298026-9E2B-44A0-86AA-4500197DB485}" srcOrd="1" destOrd="0" presId="urn:microsoft.com/office/officeart/2005/8/layout/vProcess5"/>
    <dgm:cxn modelId="{01494661-06CF-4BCC-99E3-9D64E304B866}" srcId="{114049CC-4719-4D56-894F-68768905A81E}" destId="{8C22247F-4DB8-43B0-B76B-B89F6DAE89ED}" srcOrd="1" destOrd="0" parTransId="{9F58BB50-FF71-4801-A643-F3FC1875D782}" sibTransId="{645600BF-4A6B-4E36-B107-11C2083B1471}"/>
    <dgm:cxn modelId="{65015742-41E3-45E6-8E8A-0FB1F28C31D5}" type="presOf" srcId="{F1D28C36-A7B7-4BD6-B99C-7E08FE02AA1A}" destId="{BD1B2159-330C-46D5-8BB7-CBF7FB27EBEF}" srcOrd="1" destOrd="0" presId="urn:microsoft.com/office/officeart/2005/8/layout/vProcess5"/>
    <dgm:cxn modelId="{C6334F7C-ECD5-4795-991F-C4FF6C1A91A4}" srcId="{114049CC-4719-4D56-894F-68768905A81E}" destId="{48DBF082-DBE1-4705-B44E-C61635DDAC5C}" srcOrd="2" destOrd="0" parTransId="{81BA821B-448B-486C-AA2E-F756ED6274A6}" sibTransId="{B64A06C7-8C7E-44FE-BBCC-B309DDC6970E}"/>
    <dgm:cxn modelId="{94350E7F-59B5-4ECE-999C-3274F58EA858}" type="presOf" srcId="{114049CC-4719-4D56-894F-68768905A81E}" destId="{CF7C06CA-9F88-4E23-AA6A-5B0FA3B9DBB7}" srcOrd="0" destOrd="0" presId="urn:microsoft.com/office/officeart/2005/8/layout/vProcess5"/>
    <dgm:cxn modelId="{2FA42E95-74A0-490A-9E9A-BB7ED69C4E05}" type="presOf" srcId="{645600BF-4A6B-4E36-B107-11C2083B1471}" destId="{FBEFDF5D-ECDE-431F-A246-7AAC59B04D97}" srcOrd="0" destOrd="0" presId="urn:microsoft.com/office/officeart/2005/8/layout/vProcess5"/>
    <dgm:cxn modelId="{8DB351BA-DDD8-4903-BEDC-97F60EDE3A6A}" type="presOf" srcId="{F1D28C36-A7B7-4BD6-B99C-7E08FE02AA1A}" destId="{769FDD81-3DD8-4202-B5A8-8C4FC189D1E6}" srcOrd="0" destOrd="0" presId="urn:microsoft.com/office/officeart/2005/8/layout/vProcess5"/>
    <dgm:cxn modelId="{98366FEA-B400-4390-90FD-6FC5A603D214}" type="presOf" srcId="{48DBF082-DBE1-4705-B44E-C61635DDAC5C}" destId="{88F1C9B4-DA4D-4374-9109-E0AA5ACDF849}" srcOrd="0" destOrd="0" presId="urn:microsoft.com/office/officeart/2005/8/layout/vProcess5"/>
    <dgm:cxn modelId="{5B43E5F5-D123-4C7C-9A57-BC86DB8A96C1}" type="presOf" srcId="{FD68E12A-9707-46C6-9BB0-3A20BD8431F3}" destId="{D51A624A-4C54-4976-BB2F-A4E848C0E85E}" srcOrd="0" destOrd="0" presId="urn:microsoft.com/office/officeart/2005/8/layout/vProcess5"/>
    <dgm:cxn modelId="{BC224E49-8134-44C3-8FC1-212A2FF40891}" type="presParOf" srcId="{CF7C06CA-9F88-4E23-AA6A-5B0FA3B9DBB7}" destId="{28324F66-2DCA-4E56-AE32-7BD7107C4EF9}" srcOrd="0" destOrd="0" presId="urn:microsoft.com/office/officeart/2005/8/layout/vProcess5"/>
    <dgm:cxn modelId="{18D7E60A-301D-45B0-80C0-76907AA236CD}" type="presParOf" srcId="{CF7C06CA-9F88-4E23-AA6A-5B0FA3B9DBB7}" destId="{769FDD81-3DD8-4202-B5A8-8C4FC189D1E6}" srcOrd="1" destOrd="0" presId="urn:microsoft.com/office/officeart/2005/8/layout/vProcess5"/>
    <dgm:cxn modelId="{603AFE08-528E-42C1-990D-492FC31BB889}" type="presParOf" srcId="{CF7C06CA-9F88-4E23-AA6A-5B0FA3B9DBB7}" destId="{38C4B31C-36BB-434F-B9CD-ED2FA08E5A70}" srcOrd="2" destOrd="0" presId="urn:microsoft.com/office/officeart/2005/8/layout/vProcess5"/>
    <dgm:cxn modelId="{99A6776E-D1ED-4CDB-A9C9-795623C09B9F}" type="presParOf" srcId="{CF7C06CA-9F88-4E23-AA6A-5B0FA3B9DBB7}" destId="{88F1C9B4-DA4D-4374-9109-E0AA5ACDF849}" srcOrd="3" destOrd="0" presId="urn:microsoft.com/office/officeart/2005/8/layout/vProcess5"/>
    <dgm:cxn modelId="{61D483D4-2A1B-4E26-91D5-F9BC0F9425C7}" type="presParOf" srcId="{CF7C06CA-9F88-4E23-AA6A-5B0FA3B9DBB7}" destId="{D51A624A-4C54-4976-BB2F-A4E848C0E85E}" srcOrd="4" destOrd="0" presId="urn:microsoft.com/office/officeart/2005/8/layout/vProcess5"/>
    <dgm:cxn modelId="{C48805A9-F6F3-44A7-849A-3750BD980499}" type="presParOf" srcId="{CF7C06CA-9F88-4E23-AA6A-5B0FA3B9DBB7}" destId="{FBEFDF5D-ECDE-431F-A246-7AAC59B04D97}" srcOrd="5" destOrd="0" presId="urn:microsoft.com/office/officeart/2005/8/layout/vProcess5"/>
    <dgm:cxn modelId="{18F14165-7536-4EE7-B3CF-7C69D72287E7}" type="presParOf" srcId="{CF7C06CA-9F88-4E23-AA6A-5B0FA3B9DBB7}" destId="{BD1B2159-330C-46D5-8BB7-CBF7FB27EBEF}" srcOrd="6" destOrd="0" presId="urn:microsoft.com/office/officeart/2005/8/layout/vProcess5"/>
    <dgm:cxn modelId="{AA63C936-79F1-4912-913E-7AF0104042DF}" type="presParOf" srcId="{CF7C06CA-9F88-4E23-AA6A-5B0FA3B9DBB7}" destId="{5B1AF4B9-3367-4E61-AE2A-D0A36D01B9E6}" srcOrd="7" destOrd="0" presId="urn:microsoft.com/office/officeart/2005/8/layout/vProcess5"/>
    <dgm:cxn modelId="{8A92E7BC-C569-4E8D-95BA-8B5265B6C27D}" type="presParOf" srcId="{CF7C06CA-9F88-4E23-AA6A-5B0FA3B9DBB7}" destId="{16298026-9E2B-44A0-86AA-4500197DB4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1FABD0-F6BB-40D6-8471-61198FC866CD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F784E47-AF05-4F5E-8DA5-7C02F4C998B8}">
      <dgm:prSet custT="1"/>
      <dgm:spPr/>
      <dgm:t>
        <a:bodyPr/>
        <a:lstStyle/>
        <a:p>
          <a:pPr algn="just"/>
          <a:r>
            <a:rPr lang="fr-FR" sz="3200" dirty="0"/>
            <a:t>9% des enfants (3 – 5 ans) soit 475.000 bénéficient d’une préscolarisation</a:t>
          </a:r>
          <a:endParaRPr lang="en-US" sz="3200" b="0" noProof="0" dirty="0"/>
        </a:p>
      </dgm:t>
    </dgm:pt>
    <dgm:pt modelId="{92677F32-394D-4BAA-B1D7-6D1C3FA5CB53}" type="parTrans" cxnId="{DC8D6AA6-75D8-4C4D-9535-8EFE299DBF8F}">
      <dgm:prSet/>
      <dgm:spPr/>
      <dgm:t>
        <a:bodyPr/>
        <a:lstStyle/>
        <a:p>
          <a:endParaRPr lang="fr-FR"/>
        </a:p>
      </dgm:t>
    </dgm:pt>
    <dgm:pt modelId="{08DA9D5E-CE83-4E63-934A-F6E039FC7ACA}" type="sibTrans" cxnId="{DC8D6AA6-75D8-4C4D-9535-8EFE299DBF8F}">
      <dgm:prSet/>
      <dgm:spPr/>
      <dgm:t>
        <a:bodyPr/>
        <a:lstStyle/>
        <a:p>
          <a:endParaRPr lang="fr-FR"/>
        </a:p>
      </dgm:t>
    </dgm:pt>
    <dgm:pt modelId="{8BD5A894-B63B-4A4E-89D9-329D663BCF74}">
      <dgm:prSet custT="1"/>
      <dgm:spPr/>
      <dgm:t>
        <a:bodyPr/>
        <a:lstStyle/>
        <a:p>
          <a:pPr algn="just"/>
          <a:r>
            <a:rPr lang="fr-FR" sz="2800" kern="1200" dirty="0"/>
            <a:t>5.500 enseignants bénéficient d’une formation en pratique de classe</a:t>
          </a:r>
          <a:endParaRPr lang="en-US" sz="2800" kern="1200" noProof="0" dirty="0">
            <a:latin typeface="Calibri" panose="020F0502020204030204"/>
            <a:ea typeface="+mn-ea"/>
            <a:cs typeface="+mn-cs"/>
          </a:endParaRPr>
        </a:p>
      </dgm:t>
    </dgm:pt>
    <dgm:pt modelId="{57F8CA5C-B6F4-43BE-9F75-A2F781E9A0A8}" type="parTrans" cxnId="{6A564D4C-02B1-47F1-826B-4208C35BCAEA}">
      <dgm:prSet/>
      <dgm:spPr/>
      <dgm:t>
        <a:bodyPr/>
        <a:lstStyle/>
        <a:p>
          <a:endParaRPr lang="fr-FR"/>
        </a:p>
      </dgm:t>
    </dgm:pt>
    <dgm:pt modelId="{4B7B9186-90DF-4CD0-A31A-A44978D3D114}" type="sibTrans" cxnId="{6A564D4C-02B1-47F1-826B-4208C35BCAEA}">
      <dgm:prSet/>
      <dgm:spPr/>
      <dgm:t>
        <a:bodyPr/>
        <a:lstStyle/>
        <a:p>
          <a:endParaRPr lang="fr-FR"/>
        </a:p>
      </dgm:t>
    </dgm:pt>
    <dgm:pt modelId="{F5F76318-A716-4CF2-BEE3-8C39192236CD}">
      <dgm:prSet custT="1"/>
      <dgm:spPr/>
      <dgm:t>
        <a:bodyPr/>
        <a:lstStyle/>
        <a:p>
          <a:pPr algn="just"/>
          <a:r>
            <a:rPr lang="en-US" sz="2800" kern="1200" noProof="0" dirty="0">
              <a:latin typeface="Calibri" panose="020F0502020204030204"/>
              <a:ea typeface="+mn-ea"/>
              <a:cs typeface="+mn-cs"/>
            </a:rPr>
            <a:t>Elaboration d’un nouveau </a:t>
          </a:r>
          <a:r>
            <a:rPr lang="en-US" sz="2800" kern="1200" noProof="0" dirty="0" err="1">
              <a:latin typeface="Calibri" panose="020F0502020204030204"/>
              <a:ea typeface="+mn-ea"/>
              <a:cs typeface="+mn-cs"/>
            </a:rPr>
            <a:t>programme</a:t>
          </a:r>
          <a:r>
            <a:rPr lang="en-US" sz="2800" kern="1200" noProof="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noProof="0" dirty="0" err="1">
              <a:latin typeface="Calibri" panose="020F0502020204030204"/>
              <a:ea typeface="+mn-ea"/>
              <a:cs typeface="+mn-cs"/>
            </a:rPr>
            <a:t>d’éducation</a:t>
          </a:r>
          <a:r>
            <a:rPr lang="en-US" sz="2800" kern="1200" noProof="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noProof="0" dirty="0" err="1">
              <a:latin typeface="Calibri" panose="020F0502020204030204"/>
              <a:ea typeface="+mn-ea"/>
              <a:cs typeface="+mn-cs"/>
            </a:rPr>
            <a:t>préscolaire</a:t>
          </a:r>
          <a:endParaRPr lang="en-US" sz="2800" kern="1200" noProof="0" dirty="0">
            <a:latin typeface="Calibri" panose="020F0502020204030204"/>
            <a:ea typeface="+mn-ea"/>
            <a:cs typeface="+mn-cs"/>
          </a:endParaRPr>
        </a:p>
      </dgm:t>
    </dgm:pt>
    <dgm:pt modelId="{369366CF-36F5-4C8A-A15E-9FFC11FB5658}" type="parTrans" cxnId="{D50A3B32-874A-4F6A-AB31-A27A49123A3C}">
      <dgm:prSet/>
      <dgm:spPr/>
    </dgm:pt>
    <dgm:pt modelId="{10DECAF7-B3F5-4D6F-9F5C-5BB6FD81A7A5}" type="sibTrans" cxnId="{D50A3B32-874A-4F6A-AB31-A27A49123A3C}">
      <dgm:prSet/>
      <dgm:spPr/>
    </dgm:pt>
    <dgm:pt modelId="{F335D25E-4625-4F52-9359-41FD356DF10F}" type="pres">
      <dgm:prSet presAssocID="{161FABD0-F6BB-40D6-8471-61198FC866CD}" presName="Name0" presStyleCnt="0">
        <dgm:presLayoutVars>
          <dgm:dir/>
          <dgm:resizeHandles val="exact"/>
        </dgm:presLayoutVars>
      </dgm:prSet>
      <dgm:spPr/>
    </dgm:pt>
    <dgm:pt modelId="{1C0E7E9D-A7C8-45B9-A331-52041C9AA9C9}" type="pres">
      <dgm:prSet presAssocID="{0F784E47-AF05-4F5E-8DA5-7C02F4C998B8}" presName="node" presStyleLbl="node1" presStyleIdx="0" presStyleCnt="3">
        <dgm:presLayoutVars>
          <dgm:bulletEnabled val="1"/>
        </dgm:presLayoutVars>
      </dgm:prSet>
      <dgm:spPr/>
    </dgm:pt>
    <dgm:pt modelId="{DA001316-30B5-4606-BBE8-C3DBE679CEAB}" type="pres">
      <dgm:prSet presAssocID="{08DA9D5E-CE83-4E63-934A-F6E039FC7ACA}" presName="sibTrans" presStyleCnt="0"/>
      <dgm:spPr/>
    </dgm:pt>
    <dgm:pt modelId="{0F95B1A9-C787-4136-8ACB-B7A632CA6025}" type="pres">
      <dgm:prSet presAssocID="{8BD5A894-B63B-4A4E-89D9-329D663BCF74}" presName="node" presStyleLbl="node1" presStyleIdx="1" presStyleCnt="3">
        <dgm:presLayoutVars>
          <dgm:bulletEnabled val="1"/>
        </dgm:presLayoutVars>
      </dgm:prSet>
      <dgm:spPr/>
    </dgm:pt>
    <dgm:pt modelId="{60324E07-B50B-4911-AD50-DED76473DC99}" type="pres">
      <dgm:prSet presAssocID="{4B7B9186-90DF-4CD0-A31A-A44978D3D114}" presName="sibTrans" presStyleCnt="0"/>
      <dgm:spPr/>
    </dgm:pt>
    <dgm:pt modelId="{E369D3DD-BF27-4AF1-8A93-62FB054C4082}" type="pres">
      <dgm:prSet presAssocID="{F5F76318-A716-4CF2-BEE3-8C39192236CD}" presName="node" presStyleLbl="node1" presStyleIdx="2" presStyleCnt="3">
        <dgm:presLayoutVars>
          <dgm:bulletEnabled val="1"/>
        </dgm:presLayoutVars>
      </dgm:prSet>
      <dgm:spPr/>
    </dgm:pt>
  </dgm:ptLst>
  <dgm:cxnLst>
    <dgm:cxn modelId="{FC194E16-EB63-42EB-A975-710191915A4B}" type="presOf" srcId="{8BD5A894-B63B-4A4E-89D9-329D663BCF74}" destId="{0F95B1A9-C787-4136-8ACB-B7A632CA6025}" srcOrd="0" destOrd="0" presId="urn:microsoft.com/office/officeart/2005/8/layout/hList6"/>
    <dgm:cxn modelId="{D50A3B32-874A-4F6A-AB31-A27A49123A3C}" srcId="{161FABD0-F6BB-40D6-8471-61198FC866CD}" destId="{F5F76318-A716-4CF2-BEE3-8C39192236CD}" srcOrd="2" destOrd="0" parTransId="{369366CF-36F5-4C8A-A15E-9FFC11FB5658}" sibTransId="{10DECAF7-B3F5-4D6F-9F5C-5BB6FD81A7A5}"/>
    <dgm:cxn modelId="{164C7568-A988-4D6C-8BE2-A7B00F7DB47E}" type="presOf" srcId="{161FABD0-F6BB-40D6-8471-61198FC866CD}" destId="{F335D25E-4625-4F52-9359-41FD356DF10F}" srcOrd="0" destOrd="0" presId="urn:microsoft.com/office/officeart/2005/8/layout/hList6"/>
    <dgm:cxn modelId="{152CC768-3BCA-4510-B4EE-E7986A5760CE}" type="presOf" srcId="{0F784E47-AF05-4F5E-8DA5-7C02F4C998B8}" destId="{1C0E7E9D-A7C8-45B9-A331-52041C9AA9C9}" srcOrd="0" destOrd="0" presId="urn:microsoft.com/office/officeart/2005/8/layout/hList6"/>
    <dgm:cxn modelId="{6A564D4C-02B1-47F1-826B-4208C35BCAEA}" srcId="{161FABD0-F6BB-40D6-8471-61198FC866CD}" destId="{8BD5A894-B63B-4A4E-89D9-329D663BCF74}" srcOrd="1" destOrd="0" parTransId="{57F8CA5C-B6F4-43BE-9F75-A2F781E9A0A8}" sibTransId="{4B7B9186-90DF-4CD0-A31A-A44978D3D114}"/>
    <dgm:cxn modelId="{89962470-B8FF-4EB2-8CFE-33F20E096EBD}" type="presOf" srcId="{F5F76318-A716-4CF2-BEE3-8C39192236CD}" destId="{E369D3DD-BF27-4AF1-8A93-62FB054C4082}" srcOrd="0" destOrd="0" presId="urn:microsoft.com/office/officeart/2005/8/layout/hList6"/>
    <dgm:cxn modelId="{DC8D6AA6-75D8-4C4D-9535-8EFE299DBF8F}" srcId="{161FABD0-F6BB-40D6-8471-61198FC866CD}" destId="{0F784E47-AF05-4F5E-8DA5-7C02F4C998B8}" srcOrd="0" destOrd="0" parTransId="{92677F32-394D-4BAA-B1D7-6D1C3FA5CB53}" sibTransId="{08DA9D5E-CE83-4E63-934A-F6E039FC7ACA}"/>
    <dgm:cxn modelId="{94A43A3B-7704-4A2A-871B-33BB39BCF509}" type="presParOf" srcId="{F335D25E-4625-4F52-9359-41FD356DF10F}" destId="{1C0E7E9D-A7C8-45B9-A331-52041C9AA9C9}" srcOrd="0" destOrd="0" presId="urn:microsoft.com/office/officeart/2005/8/layout/hList6"/>
    <dgm:cxn modelId="{9B1F22E7-9B61-4D44-A43F-C87FE4173B76}" type="presParOf" srcId="{F335D25E-4625-4F52-9359-41FD356DF10F}" destId="{DA001316-30B5-4606-BBE8-C3DBE679CEAB}" srcOrd="1" destOrd="0" presId="urn:microsoft.com/office/officeart/2005/8/layout/hList6"/>
    <dgm:cxn modelId="{794E5D2B-792C-432A-BFB6-73CE540CAC87}" type="presParOf" srcId="{F335D25E-4625-4F52-9359-41FD356DF10F}" destId="{0F95B1A9-C787-4136-8ACB-B7A632CA6025}" srcOrd="2" destOrd="0" presId="urn:microsoft.com/office/officeart/2005/8/layout/hList6"/>
    <dgm:cxn modelId="{02D35CBB-F4FE-4B0E-9FDA-7C8337DA2A3C}" type="presParOf" srcId="{F335D25E-4625-4F52-9359-41FD356DF10F}" destId="{60324E07-B50B-4911-AD50-DED76473DC99}" srcOrd="3" destOrd="0" presId="urn:microsoft.com/office/officeart/2005/8/layout/hList6"/>
    <dgm:cxn modelId="{F611FAD3-7259-4F8F-ACAC-2CEEB39D806B}" type="presParOf" srcId="{F335D25E-4625-4F52-9359-41FD356DF10F}" destId="{E369D3DD-BF27-4AF1-8A93-62FB054C40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1FABD0-F6BB-40D6-8471-61198FC866C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F784E47-AF05-4F5E-8DA5-7C02F4C998B8}">
      <dgm:prSet custT="1"/>
      <dgm:spPr/>
      <dgm:t>
        <a:bodyPr/>
        <a:lstStyle/>
        <a:p>
          <a:pPr algn="just"/>
          <a:r>
            <a:rPr lang="fr-FR" sz="3200" dirty="0"/>
            <a:t>Appui à la fête du préscolaire</a:t>
          </a:r>
          <a:endParaRPr lang="en-US" sz="4400" b="1" noProof="0" dirty="0"/>
        </a:p>
      </dgm:t>
    </dgm:pt>
    <dgm:pt modelId="{92677F32-394D-4BAA-B1D7-6D1C3FA5CB53}" type="parTrans" cxnId="{DC8D6AA6-75D8-4C4D-9535-8EFE299DBF8F}">
      <dgm:prSet/>
      <dgm:spPr/>
      <dgm:t>
        <a:bodyPr/>
        <a:lstStyle/>
        <a:p>
          <a:endParaRPr lang="fr-FR"/>
        </a:p>
      </dgm:t>
    </dgm:pt>
    <dgm:pt modelId="{08DA9D5E-CE83-4E63-934A-F6E039FC7ACA}" type="sibTrans" cxnId="{DC8D6AA6-75D8-4C4D-9535-8EFE299DBF8F}">
      <dgm:prSet/>
      <dgm:spPr/>
      <dgm:t>
        <a:bodyPr/>
        <a:lstStyle/>
        <a:p>
          <a:endParaRPr lang="fr-FR"/>
        </a:p>
      </dgm:t>
    </dgm:pt>
    <dgm:pt modelId="{28F8A9C9-C323-4841-BA9B-17EB03BE9660}">
      <dgm:prSet custT="1"/>
      <dgm:spPr/>
      <dgm:t>
        <a:bodyPr/>
        <a:lstStyle/>
        <a:p>
          <a:pPr algn="just"/>
          <a:r>
            <a:rPr lang="fr-FR" sz="3200" b="0" noProof="0" dirty="0"/>
            <a:t>Elaboration de plans d’actions opérationnels intégrant le préscolaire dans 7 provinces en RDC </a:t>
          </a:r>
          <a:endParaRPr lang="en-US" sz="3200" b="0" noProof="0" dirty="0"/>
        </a:p>
      </dgm:t>
    </dgm:pt>
    <dgm:pt modelId="{2F47FE50-A1C4-47E9-BB97-E50ED1D65626}" type="parTrans" cxnId="{8169F38F-60B1-4897-9060-8323A40DF057}">
      <dgm:prSet/>
      <dgm:spPr/>
    </dgm:pt>
    <dgm:pt modelId="{9F0F73FA-65E8-4528-ADF8-B5CEC70698F2}" type="sibTrans" cxnId="{8169F38F-60B1-4897-9060-8323A40DF057}">
      <dgm:prSet/>
      <dgm:spPr/>
    </dgm:pt>
    <dgm:pt modelId="{E64C88BC-67B5-4D61-AFFA-86804789450C}">
      <dgm:prSet custT="1"/>
      <dgm:spPr/>
      <dgm:t>
        <a:bodyPr/>
        <a:lstStyle/>
        <a:p>
          <a:pPr algn="just"/>
          <a:r>
            <a:rPr lang="fr-FR" sz="3200" b="0" dirty="0"/>
            <a:t>275 OSC de 4 provinces font des recommandations fortes pour une transformation du système éducatif en RDC incluant le préscolaire</a:t>
          </a:r>
          <a:endParaRPr lang="en-US" sz="3200" b="0" noProof="0" dirty="0"/>
        </a:p>
      </dgm:t>
    </dgm:pt>
    <dgm:pt modelId="{F2C1EAAE-5EBC-4222-ADE9-6C0C5CD8FC92}" type="parTrans" cxnId="{3815206C-357D-42BA-997D-B3831ACF3701}">
      <dgm:prSet/>
      <dgm:spPr/>
    </dgm:pt>
    <dgm:pt modelId="{6FCFF280-577F-4F97-B920-79DE1BF73856}" type="sibTrans" cxnId="{3815206C-357D-42BA-997D-B3831ACF3701}">
      <dgm:prSet/>
      <dgm:spPr/>
    </dgm:pt>
    <dgm:pt modelId="{39FE224D-6658-4C15-8A4D-A50633D11339}" type="pres">
      <dgm:prSet presAssocID="{161FABD0-F6BB-40D6-8471-61198FC866CD}" presName="linear" presStyleCnt="0">
        <dgm:presLayoutVars>
          <dgm:animLvl val="lvl"/>
          <dgm:resizeHandles val="exact"/>
        </dgm:presLayoutVars>
      </dgm:prSet>
      <dgm:spPr/>
    </dgm:pt>
    <dgm:pt modelId="{963C778B-C893-449F-A894-EDC2D6120410}" type="pres">
      <dgm:prSet presAssocID="{0F784E47-AF05-4F5E-8DA5-7C02F4C998B8}" presName="parentText" presStyleLbl="node1" presStyleIdx="0" presStyleCnt="3" custLinFactNeighborX="-32666" custLinFactNeighborY="13706">
        <dgm:presLayoutVars>
          <dgm:chMax val="0"/>
          <dgm:bulletEnabled val="1"/>
        </dgm:presLayoutVars>
      </dgm:prSet>
      <dgm:spPr/>
    </dgm:pt>
    <dgm:pt modelId="{3B131859-4513-40DA-9015-0295FE67EDAC}" type="pres">
      <dgm:prSet presAssocID="{08DA9D5E-CE83-4E63-934A-F6E039FC7ACA}" presName="spacer" presStyleCnt="0"/>
      <dgm:spPr/>
    </dgm:pt>
    <dgm:pt modelId="{82682D3D-119C-46C9-8E28-5A453B2625FF}" type="pres">
      <dgm:prSet presAssocID="{28F8A9C9-C323-4841-BA9B-17EB03BE96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13D94F-9682-45D0-A19F-5E2E5AB4E89A}" type="pres">
      <dgm:prSet presAssocID="{9F0F73FA-65E8-4528-ADF8-B5CEC70698F2}" presName="spacer" presStyleCnt="0"/>
      <dgm:spPr/>
    </dgm:pt>
    <dgm:pt modelId="{4ADE95FC-F0B4-4E01-807B-4329C09DF730}" type="pres">
      <dgm:prSet presAssocID="{E64C88BC-67B5-4D61-AFFA-86804789450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497C13-CF90-4559-BE47-5248D505F772}" type="presOf" srcId="{161FABD0-F6BB-40D6-8471-61198FC866CD}" destId="{39FE224D-6658-4C15-8A4D-A50633D11339}" srcOrd="0" destOrd="0" presId="urn:microsoft.com/office/officeart/2005/8/layout/vList2"/>
    <dgm:cxn modelId="{F550D019-59FB-45A6-A230-7A87FD915C5B}" type="presOf" srcId="{0F784E47-AF05-4F5E-8DA5-7C02F4C998B8}" destId="{963C778B-C893-449F-A894-EDC2D6120410}" srcOrd="0" destOrd="0" presId="urn:microsoft.com/office/officeart/2005/8/layout/vList2"/>
    <dgm:cxn modelId="{3815206C-357D-42BA-997D-B3831ACF3701}" srcId="{161FABD0-F6BB-40D6-8471-61198FC866CD}" destId="{E64C88BC-67B5-4D61-AFFA-86804789450C}" srcOrd="2" destOrd="0" parTransId="{F2C1EAAE-5EBC-4222-ADE9-6C0C5CD8FC92}" sibTransId="{6FCFF280-577F-4F97-B920-79DE1BF73856}"/>
    <dgm:cxn modelId="{811E2E77-7B4C-4467-8D1E-9B9DBFBDC695}" type="presOf" srcId="{28F8A9C9-C323-4841-BA9B-17EB03BE9660}" destId="{82682D3D-119C-46C9-8E28-5A453B2625FF}" srcOrd="0" destOrd="0" presId="urn:microsoft.com/office/officeart/2005/8/layout/vList2"/>
    <dgm:cxn modelId="{8169F38F-60B1-4897-9060-8323A40DF057}" srcId="{161FABD0-F6BB-40D6-8471-61198FC866CD}" destId="{28F8A9C9-C323-4841-BA9B-17EB03BE9660}" srcOrd="1" destOrd="0" parTransId="{2F47FE50-A1C4-47E9-BB97-E50ED1D65626}" sibTransId="{9F0F73FA-65E8-4528-ADF8-B5CEC70698F2}"/>
    <dgm:cxn modelId="{DC8D6AA6-75D8-4C4D-9535-8EFE299DBF8F}" srcId="{161FABD0-F6BB-40D6-8471-61198FC866CD}" destId="{0F784E47-AF05-4F5E-8DA5-7C02F4C998B8}" srcOrd="0" destOrd="0" parTransId="{92677F32-394D-4BAA-B1D7-6D1C3FA5CB53}" sibTransId="{08DA9D5E-CE83-4E63-934A-F6E039FC7ACA}"/>
    <dgm:cxn modelId="{BA6BD8D2-71B2-42DA-919E-9FB9DE52FF21}" type="presOf" srcId="{E64C88BC-67B5-4D61-AFFA-86804789450C}" destId="{4ADE95FC-F0B4-4E01-807B-4329C09DF730}" srcOrd="0" destOrd="0" presId="urn:microsoft.com/office/officeart/2005/8/layout/vList2"/>
    <dgm:cxn modelId="{3365DBC6-45C7-4F6D-A35C-D44BDE383187}" type="presParOf" srcId="{39FE224D-6658-4C15-8A4D-A50633D11339}" destId="{963C778B-C893-449F-A894-EDC2D6120410}" srcOrd="0" destOrd="0" presId="urn:microsoft.com/office/officeart/2005/8/layout/vList2"/>
    <dgm:cxn modelId="{2B8078A1-577A-415A-9BE7-02FEB7E712D7}" type="presParOf" srcId="{39FE224D-6658-4C15-8A4D-A50633D11339}" destId="{3B131859-4513-40DA-9015-0295FE67EDAC}" srcOrd="1" destOrd="0" presId="urn:microsoft.com/office/officeart/2005/8/layout/vList2"/>
    <dgm:cxn modelId="{49CE1211-839B-4E6D-85FF-39C6BCBC8BF4}" type="presParOf" srcId="{39FE224D-6658-4C15-8A4D-A50633D11339}" destId="{82682D3D-119C-46C9-8E28-5A453B2625FF}" srcOrd="2" destOrd="0" presId="urn:microsoft.com/office/officeart/2005/8/layout/vList2"/>
    <dgm:cxn modelId="{DE27147C-711B-4CE8-968F-BBF51867AF30}" type="presParOf" srcId="{39FE224D-6658-4C15-8A4D-A50633D11339}" destId="{A113D94F-9682-45D0-A19F-5E2E5AB4E89A}" srcOrd="3" destOrd="0" presId="urn:microsoft.com/office/officeart/2005/8/layout/vList2"/>
    <dgm:cxn modelId="{1B939691-7CCC-401B-828B-48585C072691}" type="presParOf" srcId="{39FE224D-6658-4C15-8A4D-A50633D11339}" destId="{4ADE95FC-F0B4-4E01-807B-4329C09DF7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1FABD0-F6BB-40D6-8471-61198FC866CD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F784E47-AF05-4F5E-8DA5-7C02F4C998B8}">
      <dgm:prSet custT="1"/>
      <dgm:spPr/>
      <dgm:t>
        <a:bodyPr/>
        <a:lstStyle/>
        <a:p>
          <a:pPr algn="ctr"/>
          <a:r>
            <a:rPr lang="fr-FR" sz="1800" dirty="0"/>
            <a:t>Groupe Thématique Education (</a:t>
          </a:r>
          <a:r>
            <a:rPr lang="en-US" sz="1800" b="0" noProof="0" dirty="0"/>
            <a:t>GTE)</a:t>
          </a:r>
        </a:p>
      </dgm:t>
    </dgm:pt>
    <dgm:pt modelId="{92677F32-394D-4BAA-B1D7-6D1C3FA5CB53}" type="parTrans" cxnId="{DC8D6AA6-75D8-4C4D-9535-8EFE299DBF8F}">
      <dgm:prSet/>
      <dgm:spPr/>
      <dgm:t>
        <a:bodyPr/>
        <a:lstStyle/>
        <a:p>
          <a:endParaRPr lang="fr-FR"/>
        </a:p>
      </dgm:t>
    </dgm:pt>
    <dgm:pt modelId="{08DA9D5E-CE83-4E63-934A-F6E039FC7ACA}" type="sibTrans" cxnId="{DC8D6AA6-75D8-4C4D-9535-8EFE299DBF8F}">
      <dgm:prSet/>
      <dgm:spPr/>
      <dgm:t>
        <a:bodyPr/>
        <a:lstStyle/>
        <a:p>
          <a:endParaRPr lang="fr-FR"/>
        </a:p>
      </dgm:t>
    </dgm:pt>
    <dgm:pt modelId="{7756BB25-A00B-4CCF-9671-00F037ECD3D6}">
      <dgm:prSet custT="1"/>
      <dgm:spPr/>
      <dgm:t>
        <a:bodyPr/>
        <a:lstStyle/>
        <a:p>
          <a:pPr algn="just"/>
          <a:r>
            <a:rPr lang="fr-FR" sz="1800" dirty="0"/>
            <a:t>Comité de Concertation Sectoriel (</a:t>
          </a:r>
          <a:r>
            <a:rPr lang="en-US" sz="1800" b="0" noProof="0" dirty="0"/>
            <a:t>CCS)</a:t>
          </a:r>
        </a:p>
      </dgm:t>
    </dgm:pt>
    <dgm:pt modelId="{709903B8-3899-4A6F-942A-436D1DCA7F48}" type="parTrans" cxnId="{A3B2F5E0-CF28-4133-9D15-C863105B5E84}">
      <dgm:prSet/>
      <dgm:spPr/>
      <dgm:t>
        <a:bodyPr/>
        <a:lstStyle/>
        <a:p>
          <a:endParaRPr lang="fr-FR"/>
        </a:p>
      </dgm:t>
    </dgm:pt>
    <dgm:pt modelId="{D6D82398-03F7-499F-A3BC-93F42A3A7A08}" type="sibTrans" cxnId="{A3B2F5E0-CF28-4133-9D15-C863105B5E84}">
      <dgm:prSet/>
      <dgm:spPr/>
      <dgm:t>
        <a:bodyPr/>
        <a:lstStyle/>
        <a:p>
          <a:endParaRPr lang="fr-FR"/>
        </a:p>
      </dgm:t>
    </dgm:pt>
    <dgm:pt modelId="{E589691B-C23D-4BA5-9E32-C8F382847E82}">
      <dgm:prSet custT="1"/>
      <dgm:spPr/>
      <dgm:t>
        <a:bodyPr/>
        <a:lstStyle/>
        <a:p>
          <a:pPr algn="just"/>
          <a:r>
            <a:rPr lang="en-US" sz="1800" b="0" noProof="0" dirty="0" err="1"/>
            <a:t>Comités</a:t>
          </a:r>
          <a:r>
            <a:rPr lang="en-US" sz="1800" b="0" noProof="0" dirty="0"/>
            <a:t> techniques </a:t>
          </a:r>
          <a:r>
            <a:rPr lang="en-US" sz="1800" b="0" noProof="0" dirty="0" err="1"/>
            <a:t>provinciaux</a:t>
          </a:r>
          <a:r>
            <a:rPr lang="en-US" sz="1800" b="0" noProof="0" dirty="0"/>
            <a:t> (CTP)</a:t>
          </a:r>
        </a:p>
      </dgm:t>
    </dgm:pt>
    <dgm:pt modelId="{906EF296-C7E3-4E4D-AA22-FF9C6B981FD4}" type="parTrans" cxnId="{165B7994-14B2-4D86-948B-638B50245396}">
      <dgm:prSet/>
      <dgm:spPr/>
      <dgm:t>
        <a:bodyPr/>
        <a:lstStyle/>
        <a:p>
          <a:endParaRPr lang="fr-FR"/>
        </a:p>
      </dgm:t>
    </dgm:pt>
    <dgm:pt modelId="{AFD4551C-94B0-4BD1-A4B5-CAB68264A77B}" type="sibTrans" cxnId="{165B7994-14B2-4D86-948B-638B50245396}">
      <dgm:prSet/>
      <dgm:spPr/>
      <dgm:t>
        <a:bodyPr/>
        <a:lstStyle/>
        <a:p>
          <a:endParaRPr lang="fr-FR"/>
        </a:p>
      </dgm:t>
    </dgm:pt>
    <dgm:pt modelId="{06223CEF-EFA8-43D4-878B-901D90B3AEBA}">
      <dgm:prSet custT="1"/>
      <dgm:spPr/>
      <dgm:t>
        <a:bodyPr/>
        <a:lstStyle/>
        <a:p>
          <a:pPr algn="just"/>
          <a:r>
            <a:rPr lang="fr-FR" sz="1800" dirty="0"/>
            <a:t>Groupe technique de Travail (GTT) </a:t>
          </a:r>
          <a:endParaRPr lang="en-US" sz="1800" b="0" noProof="0" dirty="0"/>
        </a:p>
      </dgm:t>
    </dgm:pt>
    <dgm:pt modelId="{3FAAF587-23C1-4594-9691-6EEFB5396A41}" type="parTrans" cxnId="{BBBB2211-AAC8-4FDF-9656-1973AE2AD382}">
      <dgm:prSet/>
      <dgm:spPr/>
      <dgm:t>
        <a:bodyPr/>
        <a:lstStyle/>
        <a:p>
          <a:endParaRPr lang="fr-FR"/>
        </a:p>
      </dgm:t>
    </dgm:pt>
    <dgm:pt modelId="{9D27EC1E-4CD7-4ED5-AFF7-CD63E9D00F1E}" type="sibTrans" cxnId="{BBBB2211-AAC8-4FDF-9656-1973AE2AD382}">
      <dgm:prSet/>
      <dgm:spPr/>
      <dgm:t>
        <a:bodyPr/>
        <a:lstStyle/>
        <a:p>
          <a:endParaRPr lang="fr-FR"/>
        </a:p>
      </dgm:t>
    </dgm:pt>
    <dgm:pt modelId="{3147C056-5709-47D8-9606-755168035BB9}">
      <dgm:prSet custT="1"/>
      <dgm:spPr/>
      <dgm:t>
        <a:bodyPr/>
        <a:lstStyle/>
        <a:p>
          <a:pPr algn="just"/>
          <a:r>
            <a:rPr lang="fr-FR" sz="1800" dirty="0"/>
            <a:t>Comité de Concertation Thématique (CTT) </a:t>
          </a:r>
          <a:endParaRPr lang="en-US" sz="1800" b="0" noProof="0" dirty="0"/>
        </a:p>
      </dgm:t>
    </dgm:pt>
    <dgm:pt modelId="{E5D5D7A0-82A8-4CE9-88DC-DA50A71F240A}" type="parTrans" cxnId="{18787AEB-E01D-4A26-881F-A57B52F6CBEB}">
      <dgm:prSet/>
      <dgm:spPr/>
      <dgm:t>
        <a:bodyPr/>
        <a:lstStyle/>
        <a:p>
          <a:endParaRPr lang="fr-FR"/>
        </a:p>
      </dgm:t>
    </dgm:pt>
    <dgm:pt modelId="{70C7733C-EA7A-4C66-9E1C-025C06E7C84B}" type="sibTrans" cxnId="{18787AEB-E01D-4A26-881F-A57B52F6CBEB}">
      <dgm:prSet/>
      <dgm:spPr/>
      <dgm:t>
        <a:bodyPr/>
        <a:lstStyle/>
        <a:p>
          <a:endParaRPr lang="fr-FR"/>
        </a:p>
      </dgm:t>
    </dgm:pt>
    <dgm:pt modelId="{DC1D7943-4D0F-46EC-B97C-5E75C8FB1BD5}" type="pres">
      <dgm:prSet presAssocID="{161FABD0-F6BB-40D6-8471-61198FC866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FD4629-A362-4655-A462-E0615732EA89}" type="pres">
      <dgm:prSet presAssocID="{0F784E47-AF05-4F5E-8DA5-7C02F4C998B8}" presName="hierRoot1" presStyleCnt="0">
        <dgm:presLayoutVars>
          <dgm:hierBranch val="init"/>
        </dgm:presLayoutVars>
      </dgm:prSet>
      <dgm:spPr/>
    </dgm:pt>
    <dgm:pt modelId="{3E34F206-E275-43B8-978E-856C6769C3C4}" type="pres">
      <dgm:prSet presAssocID="{0F784E47-AF05-4F5E-8DA5-7C02F4C998B8}" presName="rootComposite1" presStyleCnt="0"/>
      <dgm:spPr/>
    </dgm:pt>
    <dgm:pt modelId="{67A2B5B0-58CD-48ED-91E3-B93488F01F93}" type="pres">
      <dgm:prSet presAssocID="{0F784E47-AF05-4F5E-8DA5-7C02F4C998B8}" presName="rootText1" presStyleLbl="node0" presStyleIdx="0" presStyleCnt="1">
        <dgm:presLayoutVars>
          <dgm:chPref val="3"/>
        </dgm:presLayoutVars>
      </dgm:prSet>
      <dgm:spPr/>
    </dgm:pt>
    <dgm:pt modelId="{E97B63D0-EF59-4FAF-BDE1-6644DFC4301B}" type="pres">
      <dgm:prSet presAssocID="{0F784E47-AF05-4F5E-8DA5-7C02F4C998B8}" presName="rootConnector1" presStyleLbl="node1" presStyleIdx="0" presStyleCnt="0"/>
      <dgm:spPr/>
    </dgm:pt>
    <dgm:pt modelId="{D6F0EFF8-133A-4D26-95A3-D0B1CF615CEC}" type="pres">
      <dgm:prSet presAssocID="{0F784E47-AF05-4F5E-8DA5-7C02F4C998B8}" presName="hierChild2" presStyleCnt="0"/>
      <dgm:spPr/>
    </dgm:pt>
    <dgm:pt modelId="{802B1C1E-C417-4FDC-9394-9E9D5DB05B9A}" type="pres">
      <dgm:prSet presAssocID="{709903B8-3899-4A6F-942A-436D1DCA7F48}" presName="Name37" presStyleLbl="parChTrans1D2" presStyleIdx="0" presStyleCnt="1"/>
      <dgm:spPr/>
    </dgm:pt>
    <dgm:pt modelId="{40F45F46-3150-465D-92A7-8B744F70C630}" type="pres">
      <dgm:prSet presAssocID="{7756BB25-A00B-4CCF-9671-00F037ECD3D6}" presName="hierRoot2" presStyleCnt="0">
        <dgm:presLayoutVars>
          <dgm:hierBranch val="init"/>
        </dgm:presLayoutVars>
      </dgm:prSet>
      <dgm:spPr/>
    </dgm:pt>
    <dgm:pt modelId="{B9BD0D98-FA97-4F36-A26C-9624DA26C27E}" type="pres">
      <dgm:prSet presAssocID="{7756BB25-A00B-4CCF-9671-00F037ECD3D6}" presName="rootComposite" presStyleCnt="0"/>
      <dgm:spPr/>
    </dgm:pt>
    <dgm:pt modelId="{F3DDBE64-EA07-4FB6-B77A-EF41EE32122B}" type="pres">
      <dgm:prSet presAssocID="{7756BB25-A00B-4CCF-9671-00F037ECD3D6}" presName="rootText" presStyleLbl="node2" presStyleIdx="0" presStyleCnt="1">
        <dgm:presLayoutVars>
          <dgm:chPref val="3"/>
        </dgm:presLayoutVars>
      </dgm:prSet>
      <dgm:spPr/>
    </dgm:pt>
    <dgm:pt modelId="{0B1EBD10-9D33-439C-8917-A4B2AC434BD3}" type="pres">
      <dgm:prSet presAssocID="{7756BB25-A00B-4CCF-9671-00F037ECD3D6}" presName="rootConnector" presStyleLbl="node2" presStyleIdx="0" presStyleCnt="1"/>
      <dgm:spPr/>
    </dgm:pt>
    <dgm:pt modelId="{FF0C0C04-9CFE-47A7-8462-792C6582C861}" type="pres">
      <dgm:prSet presAssocID="{7756BB25-A00B-4CCF-9671-00F037ECD3D6}" presName="hierChild4" presStyleCnt="0"/>
      <dgm:spPr/>
    </dgm:pt>
    <dgm:pt modelId="{A698343D-4564-4952-B7C7-B02F515CE9E2}" type="pres">
      <dgm:prSet presAssocID="{E5D5D7A0-82A8-4CE9-88DC-DA50A71F240A}" presName="Name37" presStyleLbl="parChTrans1D3" presStyleIdx="0" presStyleCnt="3"/>
      <dgm:spPr/>
    </dgm:pt>
    <dgm:pt modelId="{D02B4AB8-654A-4B25-9D57-96D01E23445F}" type="pres">
      <dgm:prSet presAssocID="{3147C056-5709-47D8-9606-755168035BB9}" presName="hierRoot2" presStyleCnt="0">
        <dgm:presLayoutVars>
          <dgm:hierBranch val="init"/>
        </dgm:presLayoutVars>
      </dgm:prSet>
      <dgm:spPr/>
    </dgm:pt>
    <dgm:pt modelId="{700F4BF7-2BCA-4C60-A2A8-081353A25FFE}" type="pres">
      <dgm:prSet presAssocID="{3147C056-5709-47D8-9606-755168035BB9}" presName="rootComposite" presStyleCnt="0"/>
      <dgm:spPr/>
    </dgm:pt>
    <dgm:pt modelId="{6F200A18-24A3-405E-A307-FAF191ECED7F}" type="pres">
      <dgm:prSet presAssocID="{3147C056-5709-47D8-9606-755168035BB9}" presName="rootText" presStyleLbl="node3" presStyleIdx="0" presStyleCnt="3" custScaleX="188936">
        <dgm:presLayoutVars>
          <dgm:chPref val="3"/>
        </dgm:presLayoutVars>
      </dgm:prSet>
      <dgm:spPr/>
    </dgm:pt>
    <dgm:pt modelId="{72D78AFC-4DB0-4FE3-A315-E7F8D72041B7}" type="pres">
      <dgm:prSet presAssocID="{3147C056-5709-47D8-9606-755168035BB9}" presName="rootConnector" presStyleLbl="node3" presStyleIdx="0" presStyleCnt="3"/>
      <dgm:spPr/>
    </dgm:pt>
    <dgm:pt modelId="{7C708B26-0ED9-45DD-9AE9-EDB731D83E71}" type="pres">
      <dgm:prSet presAssocID="{3147C056-5709-47D8-9606-755168035BB9}" presName="hierChild4" presStyleCnt="0"/>
      <dgm:spPr/>
    </dgm:pt>
    <dgm:pt modelId="{C77639C3-15D2-4B99-A1E1-8677F3BED61D}" type="pres">
      <dgm:prSet presAssocID="{3147C056-5709-47D8-9606-755168035BB9}" presName="hierChild5" presStyleCnt="0"/>
      <dgm:spPr/>
    </dgm:pt>
    <dgm:pt modelId="{88BFB293-511D-4D18-B0B6-50E94057718A}" type="pres">
      <dgm:prSet presAssocID="{906EF296-C7E3-4E4D-AA22-FF9C6B981FD4}" presName="Name37" presStyleLbl="parChTrans1D3" presStyleIdx="1" presStyleCnt="3"/>
      <dgm:spPr/>
    </dgm:pt>
    <dgm:pt modelId="{E81D3B6B-D98C-4A76-A666-ACE41AD0F426}" type="pres">
      <dgm:prSet presAssocID="{E589691B-C23D-4BA5-9E32-C8F382847E82}" presName="hierRoot2" presStyleCnt="0">
        <dgm:presLayoutVars>
          <dgm:hierBranch val="init"/>
        </dgm:presLayoutVars>
      </dgm:prSet>
      <dgm:spPr/>
    </dgm:pt>
    <dgm:pt modelId="{426E7434-4E00-4535-9289-99420C4C4636}" type="pres">
      <dgm:prSet presAssocID="{E589691B-C23D-4BA5-9E32-C8F382847E82}" presName="rootComposite" presStyleCnt="0"/>
      <dgm:spPr/>
    </dgm:pt>
    <dgm:pt modelId="{80098276-CFC7-4AC7-969E-ED45E1EA00B2}" type="pres">
      <dgm:prSet presAssocID="{E589691B-C23D-4BA5-9E32-C8F382847E82}" presName="rootText" presStyleLbl="node3" presStyleIdx="1" presStyleCnt="3" custScaleX="188495">
        <dgm:presLayoutVars>
          <dgm:chPref val="3"/>
        </dgm:presLayoutVars>
      </dgm:prSet>
      <dgm:spPr/>
    </dgm:pt>
    <dgm:pt modelId="{6CA6F4DF-92D5-45FF-BC40-AD789669EC89}" type="pres">
      <dgm:prSet presAssocID="{E589691B-C23D-4BA5-9E32-C8F382847E82}" presName="rootConnector" presStyleLbl="node3" presStyleIdx="1" presStyleCnt="3"/>
      <dgm:spPr/>
    </dgm:pt>
    <dgm:pt modelId="{4A58B8BC-19DA-4832-88D7-2D68A3867913}" type="pres">
      <dgm:prSet presAssocID="{E589691B-C23D-4BA5-9E32-C8F382847E82}" presName="hierChild4" presStyleCnt="0"/>
      <dgm:spPr/>
    </dgm:pt>
    <dgm:pt modelId="{EC000440-C500-4CD8-99EE-A6CEC092F0E5}" type="pres">
      <dgm:prSet presAssocID="{E589691B-C23D-4BA5-9E32-C8F382847E82}" presName="hierChild5" presStyleCnt="0"/>
      <dgm:spPr/>
    </dgm:pt>
    <dgm:pt modelId="{94E6DC27-1010-4978-9710-E528E471BFA0}" type="pres">
      <dgm:prSet presAssocID="{3FAAF587-23C1-4594-9691-6EEFB5396A41}" presName="Name37" presStyleLbl="parChTrans1D3" presStyleIdx="2" presStyleCnt="3"/>
      <dgm:spPr/>
    </dgm:pt>
    <dgm:pt modelId="{E6BAEAAC-9867-4EC2-B63A-3019970F1543}" type="pres">
      <dgm:prSet presAssocID="{06223CEF-EFA8-43D4-878B-901D90B3AEBA}" presName="hierRoot2" presStyleCnt="0">
        <dgm:presLayoutVars>
          <dgm:hierBranch val="init"/>
        </dgm:presLayoutVars>
      </dgm:prSet>
      <dgm:spPr/>
    </dgm:pt>
    <dgm:pt modelId="{0F485325-EF4F-4F50-B0A3-EEA18CAA27EA}" type="pres">
      <dgm:prSet presAssocID="{06223CEF-EFA8-43D4-878B-901D90B3AEBA}" presName="rootComposite" presStyleCnt="0"/>
      <dgm:spPr/>
    </dgm:pt>
    <dgm:pt modelId="{4E347EA5-EA8E-4A92-9FC4-06FCE32E9795}" type="pres">
      <dgm:prSet presAssocID="{06223CEF-EFA8-43D4-878B-901D90B3AEBA}" presName="rootText" presStyleLbl="node3" presStyleIdx="2" presStyleCnt="3" custScaleX="193386">
        <dgm:presLayoutVars>
          <dgm:chPref val="3"/>
        </dgm:presLayoutVars>
      </dgm:prSet>
      <dgm:spPr/>
    </dgm:pt>
    <dgm:pt modelId="{F6CCC4E8-D1F4-49EF-8254-8E022609EA0F}" type="pres">
      <dgm:prSet presAssocID="{06223CEF-EFA8-43D4-878B-901D90B3AEBA}" presName="rootConnector" presStyleLbl="node3" presStyleIdx="2" presStyleCnt="3"/>
      <dgm:spPr/>
    </dgm:pt>
    <dgm:pt modelId="{E20624DB-140E-44B1-9196-F521BBC824C6}" type="pres">
      <dgm:prSet presAssocID="{06223CEF-EFA8-43D4-878B-901D90B3AEBA}" presName="hierChild4" presStyleCnt="0"/>
      <dgm:spPr/>
    </dgm:pt>
    <dgm:pt modelId="{E3CA5DCA-20F6-4C19-838A-91E794784579}" type="pres">
      <dgm:prSet presAssocID="{06223CEF-EFA8-43D4-878B-901D90B3AEBA}" presName="hierChild5" presStyleCnt="0"/>
      <dgm:spPr/>
    </dgm:pt>
    <dgm:pt modelId="{C6D9861A-5B41-42D0-BC61-CA5B197975D6}" type="pres">
      <dgm:prSet presAssocID="{7756BB25-A00B-4CCF-9671-00F037ECD3D6}" presName="hierChild5" presStyleCnt="0"/>
      <dgm:spPr/>
    </dgm:pt>
    <dgm:pt modelId="{BF873B64-2E66-4841-AEDC-C5BFCEBEC2E3}" type="pres">
      <dgm:prSet presAssocID="{0F784E47-AF05-4F5E-8DA5-7C02F4C998B8}" presName="hierChild3" presStyleCnt="0"/>
      <dgm:spPr/>
    </dgm:pt>
  </dgm:ptLst>
  <dgm:cxnLst>
    <dgm:cxn modelId="{2FF86108-1E95-4838-89A4-D74E42B896BF}" type="presOf" srcId="{161FABD0-F6BB-40D6-8471-61198FC866CD}" destId="{DC1D7943-4D0F-46EC-B97C-5E75C8FB1BD5}" srcOrd="0" destOrd="0" presId="urn:microsoft.com/office/officeart/2005/8/layout/orgChart1"/>
    <dgm:cxn modelId="{438D840A-19B0-4DE0-8F8B-7264347866AE}" type="presOf" srcId="{3147C056-5709-47D8-9606-755168035BB9}" destId="{72D78AFC-4DB0-4FE3-A315-E7F8D72041B7}" srcOrd="1" destOrd="0" presId="urn:microsoft.com/office/officeart/2005/8/layout/orgChart1"/>
    <dgm:cxn modelId="{BBBB2211-AAC8-4FDF-9656-1973AE2AD382}" srcId="{7756BB25-A00B-4CCF-9671-00F037ECD3D6}" destId="{06223CEF-EFA8-43D4-878B-901D90B3AEBA}" srcOrd="2" destOrd="0" parTransId="{3FAAF587-23C1-4594-9691-6EEFB5396A41}" sibTransId="{9D27EC1E-4CD7-4ED5-AFF7-CD63E9D00F1E}"/>
    <dgm:cxn modelId="{A07D252C-331D-4F6B-A3D2-7AF786E2B8AE}" type="presOf" srcId="{906EF296-C7E3-4E4D-AA22-FF9C6B981FD4}" destId="{88BFB293-511D-4D18-B0B6-50E94057718A}" srcOrd="0" destOrd="0" presId="urn:microsoft.com/office/officeart/2005/8/layout/orgChart1"/>
    <dgm:cxn modelId="{D71C0338-BB9C-4305-BF18-1B8AADD4D551}" type="presOf" srcId="{709903B8-3899-4A6F-942A-436D1DCA7F48}" destId="{802B1C1E-C417-4FDC-9394-9E9D5DB05B9A}" srcOrd="0" destOrd="0" presId="urn:microsoft.com/office/officeart/2005/8/layout/orgChart1"/>
    <dgm:cxn modelId="{C1EA4139-458A-4E6E-B51E-B1782FFD278A}" type="presOf" srcId="{E5D5D7A0-82A8-4CE9-88DC-DA50A71F240A}" destId="{A698343D-4564-4952-B7C7-B02F515CE9E2}" srcOrd="0" destOrd="0" presId="urn:microsoft.com/office/officeart/2005/8/layout/orgChart1"/>
    <dgm:cxn modelId="{E27AD239-4E96-4423-8BB3-64F72B6B5AEB}" type="presOf" srcId="{3147C056-5709-47D8-9606-755168035BB9}" destId="{6F200A18-24A3-405E-A307-FAF191ECED7F}" srcOrd="0" destOrd="0" presId="urn:microsoft.com/office/officeart/2005/8/layout/orgChart1"/>
    <dgm:cxn modelId="{DEF5DE3D-1A9D-4CAB-BA61-BDED088A4FBB}" type="presOf" srcId="{E589691B-C23D-4BA5-9E32-C8F382847E82}" destId="{80098276-CFC7-4AC7-969E-ED45E1EA00B2}" srcOrd="0" destOrd="0" presId="urn:microsoft.com/office/officeart/2005/8/layout/orgChart1"/>
    <dgm:cxn modelId="{337CF06A-E3D2-4348-9827-D667C66B37FA}" type="presOf" srcId="{E589691B-C23D-4BA5-9E32-C8F382847E82}" destId="{6CA6F4DF-92D5-45FF-BC40-AD789669EC89}" srcOrd="1" destOrd="0" presId="urn:microsoft.com/office/officeart/2005/8/layout/orgChart1"/>
    <dgm:cxn modelId="{7BF3A986-B234-45E8-9C16-2F4C2BD4A0A6}" type="presOf" srcId="{0F784E47-AF05-4F5E-8DA5-7C02F4C998B8}" destId="{67A2B5B0-58CD-48ED-91E3-B93488F01F93}" srcOrd="0" destOrd="0" presId="urn:microsoft.com/office/officeart/2005/8/layout/orgChart1"/>
    <dgm:cxn modelId="{3273798D-AFE8-42C2-A0B4-BC8F2A44F7A0}" type="presOf" srcId="{3FAAF587-23C1-4594-9691-6EEFB5396A41}" destId="{94E6DC27-1010-4978-9710-E528E471BFA0}" srcOrd="0" destOrd="0" presId="urn:microsoft.com/office/officeart/2005/8/layout/orgChart1"/>
    <dgm:cxn modelId="{165B7994-14B2-4D86-948B-638B50245396}" srcId="{7756BB25-A00B-4CCF-9671-00F037ECD3D6}" destId="{E589691B-C23D-4BA5-9E32-C8F382847E82}" srcOrd="1" destOrd="0" parTransId="{906EF296-C7E3-4E4D-AA22-FF9C6B981FD4}" sibTransId="{AFD4551C-94B0-4BD1-A4B5-CAB68264A77B}"/>
    <dgm:cxn modelId="{1C1EC49E-D7B1-405C-8AF7-FA1B55F9B30A}" type="presOf" srcId="{06223CEF-EFA8-43D4-878B-901D90B3AEBA}" destId="{F6CCC4E8-D1F4-49EF-8254-8E022609EA0F}" srcOrd="1" destOrd="0" presId="urn:microsoft.com/office/officeart/2005/8/layout/orgChart1"/>
    <dgm:cxn modelId="{DC8D6AA6-75D8-4C4D-9535-8EFE299DBF8F}" srcId="{161FABD0-F6BB-40D6-8471-61198FC866CD}" destId="{0F784E47-AF05-4F5E-8DA5-7C02F4C998B8}" srcOrd="0" destOrd="0" parTransId="{92677F32-394D-4BAA-B1D7-6D1C3FA5CB53}" sibTransId="{08DA9D5E-CE83-4E63-934A-F6E039FC7ACA}"/>
    <dgm:cxn modelId="{6B7FDCDF-395F-4443-BDDF-1F607F8ADB84}" type="presOf" srcId="{7756BB25-A00B-4CCF-9671-00F037ECD3D6}" destId="{F3DDBE64-EA07-4FB6-B77A-EF41EE32122B}" srcOrd="0" destOrd="0" presId="urn:microsoft.com/office/officeart/2005/8/layout/orgChart1"/>
    <dgm:cxn modelId="{A3B2F5E0-CF28-4133-9D15-C863105B5E84}" srcId="{0F784E47-AF05-4F5E-8DA5-7C02F4C998B8}" destId="{7756BB25-A00B-4CCF-9671-00F037ECD3D6}" srcOrd="0" destOrd="0" parTransId="{709903B8-3899-4A6F-942A-436D1DCA7F48}" sibTransId="{D6D82398-03F7-499F-A3BC-93F42A3A7A08}"/>
    <dgm:cxn modelId="{BB2213E1-D041-4018-BF24-911165B481AA}" type="presOf" srcId="{7756BB25-A00B-4CCF-9671-00F037ECD3D6}" destId="{0B1EBD10-9D33-439C-8917-A4B2AC434BD3}" srcOrd="1" destOrd="0" presId="urn:microsoft.com/office/officeart/2005/8/layout/orgChart1"/>
    <dgm:cxn modelId="{BD8ED9E2-3BFB-44B2-997A-8907720350D2}" type="presOf" srcId="{0F784E47-AF05-4F5E-8DA5-7C02F4C998B8}" destId="{E97B63D0-EF59-4FAF-BDE1-6644DFC4301B}" srcOrd="1" destOrd="0" presId="urn:microsoft.com/office/officeart/2005/8/layout/orgChart1"/>
    <dgm:cxn modelId="{18787AEB-E01D-4A26-881F-A57B52F6CBEB}" srcId="{7756BB25-A00B-4CCF-9671-00F037ECD3D6}" destId="{3147C056-5709-47D8-9606-755168035BB9}" srcOrd="0" destOrd="0" parTransId="{E5D5D7A0-82A8-4CE9-88DC-DA50A71F240A}" sibTransId="{70C7733C-EA7A-4C66-9E1C-025C06E7C84B}"/>
    <dgm:cxn modelId="{277DEAF8-493C-4B77-8989-054C93FCADAC}" type="presOf" srcId="{06223CEF-EFA8-43D4-878B-901D90B3AEBA}" destId="{4E347EA5-EA8E-4A92-9FC4-06FCE32E9795}" srcOrd="0" destOrd="0" presId="urn:microsoft.com/office/officeart/2005/8/layout/orgChart1"/>
    <dgm:cxn modelId="{0143EF0A-9FD3-4E3F-905D-E8D1E5F38618}" type="presParOf" srcId="{DC1D7943-4D0F-46EC-B97C-5E75C8FB1BD5}" destId="{ECFD4629-A362-4655-A462-E0615732EA89}" srcOrd="0" destOrd="0" presId="urn:microsoft.com/office/officeart/2005/8/layout/orgChart1"/>
    <dgm:cxn modelId="{AE47F453-26D9-44A9-997D-4B5E19E72374}" type="presParOf" srcId="{ECFD4629-A362-4655-A462-E0615732EA89}" destId="{3E34F206-E275-43B8-978E-856C6769C3C4}" srcOrd="0" destOrd="0" presId="urn:microsoft.com/office/officeart/2005/8/layout/orgChart1"/>
    <dgm:cxn modelId="{9E4CF239-2451-4F43-8C08-3C2E63485D74}" type="presParOf" srcId="{3E34F206-E275-43B8-978E-856C6769C3C4}" destId="{67A2B5B0-58CD-48ED-91E3-B93488F01F93}" srcOrd="0" destOrd="0" presId="urn:microsoft.com/office/officeart/2005/8/layout/orgChart1"/>
    <dgm:cxn modelId="{7FF4C6B0-1F4F-474F-B87B-E50B4B6375EE}" type="presParOf" srcId="{3E34F206-E275-43B8-978E-856C6769C3C4}" destId="{E97B63D0-EF59-4FAF-BDE1-6644DFC4301B}" srcOrd="1" destOrd="0" presId="urn:microsoft.com/office/officeart/2005/8/layout/orgChart1"/>
    <dgm:cxn modelId="{46B477DB-32E2-4899-B1EB-3FB5EFD44EED}" type="presParOf" srcId="{ECFD4629-A362-4655-A462-E0615732EA89}" destId="{D6F0EFF8-133A-4D26-95A3-D0B1CF615CEC}" srcOrd="1" destOrd="0" presId="urn:microsoft.com/office/officeart/2005/8/layout/orgChart1"/>
    <dgm:cxn modelId="{D5323C91-1C2E-438E-B718-D8A4A3BF2A40}" type="presParOf" srcId="{D6F0EFF8-133A-4D26-95A3-D0B1CF615CEC}" destId="{802B1C1E-C417-4FDC-9394-9E9D5DB05B9A}" srcOrd="0" destOrd="0" presId="urn:microsoft.com/office/officeart/2005/8/layout/orgChart1"/>
    <dgm:cxn modelId="{83FFBD68-78B8-45EF-94B2-BE367B622661}" type="presParOf" srcId="{D6F0EFF8-133A-4D26-95A3-D0B1CF615CEC}" destId="{40F45F46-3150-465D-92A7-8B744F70C630}" srcOrd="1" destOrd="0" presId="urn:microsoft.com/office/officeart/2005/8/layout/orgChart1"/>
    <dgm:cxn modelId="{38708886-25D3-4D00-8ED0-32D5A51D31AC}" type="presParOf" srcId="{40F45F46-3150-465D-92A7-8B744F70C630}" destId="{B9BD0D98-FA97-4F36-A26C-9624DA26C27E}" srcOrd="0" destOrd="0" presId="urn:microsoft.com/office/officeart/2005/8/layout/orgChart1"/>
    <dgm:cxn modelId="{63C35E8F-8AA2-4E2B-82AC-29742199CE40}" type="presParOf" srcId="{B9BD0D98-FA97-4F36-A26C-9624DA26C27E}" destId="{F3DDBE64-EA07-4FB6-B77A-EF41EE32122B}" srcOrd="0" destOrd="0" presId="urn:microsoft.com/office/officeart/2005/8/layout/orgChart1"/>
    <dgm:cxn modelId="{9AFF72D5-A4AE-498E-A8D0-EA1CECAAB631}" type="presParOf" srcId="{B9BD0D98-FA97-4F36-A26C-9624DA26C27E}" destId="{0B1EBD10-9D33-439C-8917-A4B2AC434BD3}" srcOrd="1" destOrd="0" presId="urn:microsoft.com/office/officeart/2005/8/layout/orgChart1"/>
    <dgm:cxn modelId="{2361F292-225B-41E5-9B30-ED06B019DA6E}" type="presParOf" srcId="{40F45F46-3150-465D-92A7-8B744F70C630}" destId="{FF0C0C04-9CFE-47A7-8462-792C6582C861}" srcOrd="1" destOrd="0" presId="urn:microsoft.com/office/officeart/2005/8/layout/orgChart1"/>
    <dgm:cxn modelId="{59719997-0DB1-450B-83CD-EAB9C74245C6}" type="presParOf" srcId="{FF0C0C04-9CFE-47A7-8462-792C6582C861}" destId="{A698343D-4564-4952-B7C7-B02F515CE9E2}" srcOrd="0" destOrd="0" presId="urn:microsoft.com/office/officeart/2005/8/layout/orgChart1"/>
    <dgm:cxn modelId="{F36D2818-E4EE-4812-B44A-EAD896F2AD4F}" type="presParOf" srcId="{FF0C0C04-9CFE-47A7-8462-792C6582C861}" destId="{D02B4AB8-654A-4B25-9D57-96D01E23445F}" srcOrd="1" destOrd="0" presId="urn:microsoft.com/office/officeart/2005/8/layout/orgChart1"/>
    <dgm:cxn modelId="{12312F41-B689-40D5-83CF-965659149FB5}" type="presParOf" srcId="{D02B4AB8-654A-4B25-9D57-96D01E23445F}" destId="{700F4BF7-2BCA-4C60-A2A8-081353A25FFE}" srcOrd="0" destOrd="0" presId="urn:microsoft.com/office/officeart/2005/8/layout/orgChart1"/>
    <dgm:cxn modelId="{9116596A-5F00-4BB7-A6BC-3122E6E65B23}" type="presParOf" srcId="{700F4BF7-2BCA-4C60-A2A8-081353A25FFE}" destId="{6F200A18-24A3-405E-A307-FAF191ECED7F}" srcOrd="0" destOrd="0" presId="urn:microsoft.com/office/officeart/2005/8/layout/orgChart1"/>
    <dgm:cxn modelId="{0DDCB7D4-1B3B-49A2-BA29-C0214B029491}" type="presParOf" srcId="{700F4BF7-2BCA-4C60-A2A8-081353A25FFE}" destId="{72D78AFC-4DB0-4FE3-A315-E7F8D72041B7}" srcOrd="1" destOrd="0" presId="urn:microsoft.com/office/officeart/2005/8/layout/orgChart1"/>
    <dgm:cxn modelId="{83BAB480-4525-404E-8B2A-38C0A40C605F}" type="presParOf" srcId="{D02B4AB8-654A-4B25-9D57-96D01E23445F}" destId="{7C708B26-0ED9-45DD-9AE9-EDB731D83E71}" srcOrd="1" destOrd="0" presId="urn:microsoft.com/office/officeart/2005/8/layout/orgChart1"/>
    <dgm:cxn modelId="{DAB02D59-B4D8-4850-BAD1-7EFFB13D4444}" type="presParOf" srcId="{D02B4AB8-654A-4B25-9D57-96D01E23445F}" destId="{C77639C3-15D2-4B99-A1E1-8677F3BED61D}" srcOrd="2" destOrd="0" presId="urn:microsoft.com/office/officeart/2005/8/layout/orgChart1"/>
    <dgm:cxn modelId="{F16F8B56-30B9-49F7-A61D-AAA48AD1E37E}" type="presParOf" srcId="{FF0C0C04-9CFE-47A7-8462-792C6582C861}" destId="{88BFB293-511D-4D18-B0B6-50E94057718A}" srcOrd="2" destOrd="0" presId="urn:microsoft.com/office/officeart/2005/8/layout/orgChart1"/>
    <dgm:cxn modelId="{57BC0A88-E152-4C42-9D16-43309B7DD6BE}" type="presParOf" srcId="{FF0C0C04-9CFE-47A7-8462-792C6582C861}" destId="{E81D3B6B-D98C-4A76-A666-ACE41AD0F426}" srcOrd="3" destOrd="0" presId="urn:microsoft.com/office/officeart/2005/8/layout/orgChart1"/>
    <dgm:cxn modelId="{518A4FFA-2C5C-4ABE-A8CE-F08DBF216508}" type="presParOf" srcId="{E81D3B6B-D98C-4A76-A666-ACE41AD0F426}" destId="{426E7434-4E00-4535-9289-99420C4C4636}" srcOrd="0" destOrd="0" presId="urn:microsoft.com/office/officeart/2005/8/layout/orgChart1"/>
    <dgm:cxn modelId="{FEF29177-E263-43E9-9311-DE3D4D2940B6}" type="presParOf" srcId="{426E7434-4E00-4535-9289-99420C4C4636}" destId="{80098276-CFC7-4AC7-969E-ED45E1EA00B2}" srcOrd="0" destOrd="0" presId="urn:microsoft.com/office/officeart/2005/8/layout/orgChart1"/>
    <dgm:cxn modelId="{B9F48DCD-D04C-43E3-A977-45159D0C4658}" type="presParOf" srcId="{426E7434-4E00-4535-9289-99420C4C4636}" destId="{6CA6F4DF-92D5-45FF-BC40-AD789669EC89}" srcOrd="1" destOrd="0" presId="urn:microsoft.com/office/officeart/2005/8/layout/orgChart1"/>
    <dgm:cxn modelId="{A1A4E400-D5A1-4477-A36A-0E993E369389}" type="presParOf" srcId="{E81D3B6B-D98C-4A76-A666-ACE41AD0F426}" destId="{4A58B8BC-19DA-4832-88D7-2D68A3867913}" srcOrd="1" destOrd="0" presId="urn:microsoft.com/office/officeart/2005/8/layout/orgChart1"/>
    <dgm:cxn modelId="{2CF1ECAA-C98F-4468-B8E0-677D9DEA2FBC}" type="presParOf" srcId="{E81D3B6B-D98C-4A76-A666-ACE41AD0F426}" destId="{EC000440-C500-4CD8-99EE-A6CEC092F0E5}" srcOrd="2" destOrd="0" presId="urn:microsoft.com/office/officeart/2005/8/layout/orgChart1"/>
    <dgm:cxn modelId="{C8C34D1A-5F79-4D16-9614-E8B4C340627F}" type="presParOf" srcId="{FF0C0C04-9CFE-47A7-8462-792C6582C861}" destId="{94E6DC27-1010-4978-9710-E528E471BFA0}" srcOrd="4" destOrd="0" presId="urn:microsoft.com/office/officeart/2005/8/layout/orgChart1"/>
    <dgm:cxn modelId="{0BE5FD99-1D7E-45D6-91E2-DE1D36CA13A7}" type="presParOf" srcId="{FF0C0C04-9CFE-47A7-8462-792C6582C861}" destId="{E6BAEAAC-9867-4EC2-B63A-3019970F1543}" srcOrd="5" destOrd="0" presId="urn:microsoft.com/office/officeart/2005/8/layout/orgChart1"/>
    <dgm:cxn modelId="{B52C23F9-C46E-4CB7-9184-699FDD6B007B}" type="presParOf" srcId="{E6BAEAAC-9867-4EC2-B63A-3019970F1543}" destId="{0F485325-EF4F-4F50-B0A3-EEA18CAA27EA}" srcOrd="0" destOrd="0" presId="urn:microsoft.com/office/officeart/2005/8/layout/orgChart1"/>
    <dgm:cxn modelId="{0B33071E-837D-428D-B913-52BE6E3E032E}" type="presParOf" srcId="{0F485325-EF4F-4F50-B0A3-EEA18CAA27EA}" destId="{4E347EA5-EA8E-4A92-9FC4-06FCE32E9795}" srcOrd="0" destOrd="0" presId="urn:microsoft.com/office/officeart/2005/8/layout/orgChart1"/>
    <dgm:cxn modelId="{562DF18A-99B9-48A5-B4B9-C03228DC406A}" type="presParOf" srcId="{0F485325-EF4F-4F50-B0A3-EEA18CAA27EA}" destId="{F6CCC4E8-D1F4-49EF-8254-8E022609EA0F}" srcOrd="1" destOrd="0" presId="urn:microsoft.com/office/officeart/2005/8/layout/orgChart1"/>
    <dgm:cxn modelId="{C9B4DAA4-16E0-431B-B0EC-251D3635A636}" type="presParOf" srcId="{E6BAEAAC-9867-4EC2-B63A-3019970F1543}" destId="{E20624DB-140E-44B1-9196-F521BBC824C6}" srcOrd="1" destOrd="0" presId="urn:microsoft.com/office/officeart/2005/8/layout/orgChart1"/>
    <dgm:cxn modelId="{F58CAFC8-EDCD-4112-B2D0-CEC58AF156C9}" type="presParOf" srcId="{E6BAEAAC-9867-4EC2-B63A-3019970F1543}" destId="{E3CA5DCA-20F6-4C19-838A-91E794784579}" srcOrd="2" destOrd="0" presId="urn:microsoft.com/office/officeart/2005/8/layout/orgChart1"/>
    <dgm:cxn modelId="{E5BF9B24-E277-4CEC-BF42-BD421B8B7813}" type="presParOf" srcId="{40F45F46-3150-465D-92A7-8B744F70C630}" destId="{C6D9861A-5B41-42D0-BC61-CA5B197975D6}" srcOrd="2" destOrd="0" presId="urn:microsoft.com/office/officeart/2005/8/layout/orgChart1"/>
    <dgm:cxn modelId="{9810A4A1-D43F-4DD4-8467-3221648AFA5F}" type="presParOf" srcId="{ECFD4629-A362-4655-A462-E0615732EA89}" destId="{BF873B64-2E66-4841-AEDC-C5BFCEBEC2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1FABD0-F6BB-40D6-8471-61198FC866CD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2CC60F2-A543-4946-BD8B-7C106F493EEE}">
      <dgm:prSet custT="1"/>
      <dgm:spPr/>
      <dgm:t>
        <a:bodyPr/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400" b="1" kern="1200" dirty="0"/>
            <a:t>Cartographie des interventions (GIBEF)</a:t>
          </a:r>
          <a:endParaRPr lang="fr-FR" sz="2400" b="1" kern="12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E6A723A-25A8-4AD7-B330-EB4BEF4DF572}" type="parTrans" cxnId="{0B3C61AC-C5DF-4401-A3C5-F014B08D899F}">
      <dgm:prSet/>
      <dgm:spPr/>
      <dgm:t>
        <a:bodyPr/>
        <a:lstStyle/>
        <a:p>
          <a:endParaRPr lang="fr-FR"/>
        </a:p>
      </dgm:t>
    </dgm:pt>
    <dgm:pt modelId="{FF77CF76-7471-460A-B8CB-AF1952C05DBE}" type="sibTrans" cxnId="{0B3C61AC-C5DF-4401-A3C5-F014B08D899F}">
      <dgm:prSet/>
      <dgm:spPr/>
      <dgm:t>
        <a:bodyPr/>
        <a:lstStyle/>
        <a:p>
          <a:endParaRPr lang="fr-FR"/>
        </a:p>
      </dgm:t>
    </dgm:pt>
    <dgm:pt modelId="{CA9F0F9F-45E0-48F9-AA2B-7BEB36992266}">
      <dgm:prSet custT="1"/>
      <dgm:spPr/>
      <dgm:t>
        <a:bodyPr/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400" b="1" kern="1200" dirty="0">
              <a:latin typeface="Calibri" panose="020F0502020204030204"/>
              <a:ea typeface="+mn-ea"/>
              <a:cs typeface="+mn-cs"/>
            </a:rPr>
            <a:t>Amélioration de la collecte </a:t>
          </a:r>
          <a:r>
            <a:rPr lang="fr-FR" sz="2400" b="1" kern="1200" dirty="0"/>
            <a:t>et publication régulière des données statistiques</a:t>
          </a:r>
          <a:endParaRPr lang="en-US" sz="2400" b="1" kern="1200" noProof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A4A6B23-3C61-4598-92E3-C07091E33FBC}" type="parTrans" cxnId="{0ADEC793-FA2B-4745-AE6E-B415BBB9A2CB}">
      <dgm:prSet/>
      <dgm:spPr/>
      <dgm:t>
        <a:bodyPr/>
        <a:lstStyle/>
        <a:p>
          <a:endParaRPr lang="fr-FR"/>
        </a:p>
      </dgm:t>
    </dgm:pt>
    <dgm:pt modelId="{D92518D6-F077-41D7-B11B-70BFD0D25BDD}" type="sibTrans" cxnId="{0ADEC793-FA2B-4745-AE6E-B415BBB9A2CB}">
      <dgm:prSet/>
      <dgm:spPr/>
      <dgm:t>
        <a:bodyPr/>
        <a:lstStyle/>
        <a:p>
          <a:endParaRPr lang="fr-FR"/>
        </a:p>
      </dgm:t>
    </dgm:pt>
    <dgm:pt modelId="{D3AC81F9-5745-4659-BAD7-A4B95E77F5A9}">
      <dgm:prSet custT="1"/>
      <dgm:spPr/>
      <dgm:t>
        <a:bodyPr/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 noProof="0" dirty="0">
              <a:latin typeface="Times New Roman" pitchFamily="18" charset="0"/>
              <a:ea typeface="+mn-ea"/>
              <a:cs typeface="Times New Roman" pitchFamily="18" charset="0"/>
            </a:rPr>
            <a:t>Elaboration d’un nouveau plan </a:t>
          </a:r>
          <a:r>
            <a:rPr lang="en-US" sz="2400" b="1" kern="1200" noProof="0" dirty="0" err="1">
              <a:latin typeface="Times New Roman" pitchFamily="18" charset="0"/>
              <a:ea typeface="+mn-ea"/>
              <a:cs typeface="Times New Roman" pitchFamily="18" charset="0"/>
            </a:rPr>
            <a:t>intérimaire</a:t>
          </a:r>
          <a:r>
            <a:rPr lang="en-US" sz="2400" b="1" kern="1200" noProof="0" dirty="0">
              <a:latin typeface="Times New Roman" pitchFamily="18" charset="0"/>
              <a:ea typeface="+mn-ea"/>
              <a:cs typeface="Times New Roman" pitchFamily="18" charset="0"/>
            </a:rPr>
            <a:t> de </a:t>
          </a:r>
          <a:r>
            <a:rPr lang="en-US" sz="2400" b="1" kern="1200" noProof="0" dirty="0" err="1">
              <a:latin typeface="Times New Roman" pitchFamily="18" charset="0"/>
              <a:ea typeface="+mn-ea"/>
              <a:cs typeface="Times New Roman" pitchFamily="18" charset="0"/>
            </a:rPr>
            <a:t>l’éducation</a:t>
          </a:r>
          <a:r>
            <a:rPr lang="en-US" sz="2400" b="1" kern="1200" noProof="0" dirty="0">
              <a:latin typeface="Times New Roman" pitchFamily="18" charset="0"/>
              <a:ea typeface="+mn-ea"/>
              <a:cs typeface="Times New Roman" pitchFamily="18" charset="0"/>
            </a:rPr>
            <a:t> (2026 – 2030)</a:t>
          </a:r>
        </a:p>
      </dgm:t>
    </dgm:pt>
    <dgm:pt modelId="{963FAC14-F428-4232-85C5-26B4A50D4FE5}" type="parTrans" cxnId="{B5AF0D4C-5B41-4598-8890-75A9A1600532}">
      <dgm:prSet/>
      <dgm:spPr/>
      <dgm:t>
        <a:bodyPr/>
        <a:lstStyle/>
        <a:p>
          <a:endParaRPr lang="fr-FR"/>
        </a:p>
      </dgm:t>
    </dgm:pt>
    <dgm:pt modelId="{51C59EA6-1825-490D-9914-F1ECFADF2261}" type="sibTrans" cxnId="{B5AF0D4C-5B41-4598-8890-75A9A1600532}">
      <dgm:prSet/>
      <dgm:spPr/>
      <dgm:t>
        <a:bodyPr/>
        <a:lstStyle/>
        <a:p>
          <a:endParaRPr lang="fr-FR"/>
        </a:p>
      </dgm:t>
    </dgm:pt>
    <dgm:pt modelId="{C1F17B34-73C4-4BC7-B2CD-63D8AF4D3B06}">
      <dgm:prSet custT="1"/>
      <dgm:spPr/>
      <dgm:t>
        <a:bodyPr/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400" b="1" kern="1200" dirty="0">
              <a:latin typeface="Times New Roman" pitchFamily="18" charset="0"/>
              <a:ea typeface="+mn-ea"/>
              <a:cs typeface="Times New Roman" pitchFamily="18" charset="0"/>
            </a:rPr>
            <a:t>Elaboration de la stratégie d’éducation en situation d’urgence</a:t>
          </a:r>
        </a:p>
      </dgm:t>
    </dgm:pt>
    <dgm:pt modelId="{B5520F4E-A638-4957-B09C-530927EE3F45}" type="parTrans" cxnId="{DB9A47EC-8C41-4C3A-AD72-4E53A1154AB7}">
      <dgm:prSet/>
      <dgm:spPr/>
      <dgm:t>
        <a:bodyPr/>
        <a:lstStyle/>
        <a:p>
          <a:endParaRPr lang="fr-FR"/>
        </a:p>
      </dgm:t>
    </dgm:pt>
    <dgm:pt modelId="{974A3DFC-2B22-4A12-8D41-8D955E7B8413}" type="sibTrans" cxnId="{DB9A47EC-8C41-4C3A-AD72-4E53A1154AB7}">
      <dgm:prSet/>
      <dgm:spPr/>
      <dgm:t>
        <a:bodyPr/>
        <a:lstStyle/>
        <a:p>
          <a:endParaRPr lang="fr-FR"/>
        </a:p>
      </dgm:t>
    </dgm:pt>
    <dgm:pt modelId="{277814A7-F639-46EE-8F51-624C3C122573}" type="pres">
      <dgm:prSet presAssocID="{161FABD0-F6BB-40D6-8471-61198FC866CD}" presName="Name0" presStyleCnt="0">
        <dgm:presLayoutVars>
          <dgm:dir/>
          <dgm:animLvl val="lvl"/>
          <dgm:resizeHandles val="exact"/>
        </dgm:presLayoutVars>
      </dgm:prSet>
      <dgm:spPr/>
    </dgm:pt>
    <dgm:pt modelId="{33A84564-F6EE-444F-8765-3010811DBF2A}" type="pres">
      <dgm:prSet presAssocID="{C1F17B34-73C4-4BC7-B2CD-63D8AF4D3B06}" presName="boxAndChildren" presStyleCnt="0"/>
      <dgm:spPr/>
    </dgm:pt>
    <dgm:pt modelId="{F7501ECF-2E2B-443A-B8A2-705B2805C4A9}" type="pres">
      <dgm:prSet presAssocID="{C1F17B34-73C4-4BC7-B2CD-63D8AF4D3B06}" presName="parentTextBox" presStyleLbl="node1" presStyleIdx="0" presStyleCnt="4"/>
      <dgm:spPr/>
    </dgm:pt>
    <dgm:pt modelId="{AD86A0D6-58F1-437A-B84C-E14453207453}" type="pres">
      <dgm:prSet presAssocID="{FF77CF76-7471-460A-B8CB-AF1952C05DBE}" presName="sp" presStyleCnt="0"/>
      <dgm:spPr/>
    </dgm:pt>
    <dgm:pt modelId="{4C05727F-DEEA-4EAE-9E6E-6B2CBA8F8B6E}" type="pres">
      <dgm:prSet presAssocID="{72CC60F2-A543-4946-BD8B-7C106F493EEE}" presName="arrowAndChildren" presStyleCnt="0"/>
      <dgm:spPr/>
    </dgm:pt>
    <dgm:pt modelId="{D546BE89-7404-4E0A-9D26-805BD4353AAA}" type="pres">
      <dgm:prSet presAssocID="{72CC60F2-A543-4946-BD8B-7C106F493EEE}" presName="parentTextArrow" presStyleLbl="node1" presStyleIdx="1" presStyleCnt="4"/>
      <dgm:spPr/>
    </dgm:pt>
    <dgm:pt modelId="{3B0DBCDA-39BB-496C-A65E-DE74877E580E}" type="pres">
      <dgm:prSet presAssocID="{51C59EA6-1825-490D-9914-F1ECFADF2261}" presName="sp" presStyleCnt="0"/>
      <dgm:spPr/>
    </dgm:pt>
    <dgm:pt modelId="{4464827F-842C-4325-8827-E84E2CB1AAF6}" type="pres">
      <dgm:prSet presAssocID="{D3AC81F9-5745-4659-BAD7-A4B95E77F5A9}" presName="arrowAndChildren" presStyleCnt="0"/>
      <dgm:spPr/>
    </dgm:pt>
    <dgm:pt modelId="{13E0C5E1-0CEE-4E2A-BEB7-FB1EC11E8ABC}" type="pres">
      <dgm:prSet presAssocID="{D3AC81F9-5745-4659-BAD7-A4B95E77F5A9}" presName="parentTextArrow" presStyleLbl="node1" presStyleIdx="2" presStyleCnt="4"/>
      <dgm:spPr/>
    </dgm:pt>
    <dgm:pt modelId="{7FCCC4FE-A8C4-457F-9704-84112248172C}" type="pres">
      <dgm:prSet presAssocID="{D92518D6-F077-41D7-B11B-70BFD0D25BDD}" presName="sp" presStyleCnt="0"/>
      <dgm:spPr/>
    </dgm:pt>
    <dgm:pt modelId="{D60B4EB9-CBB6-4F99-99ED-3F62BB707B67}" type="pres">
      <dgm:prSet presAssocID="{CA9F0F9F-45E0-48F9-AA2B-7BEB36992266}" presName="arrowAndChildren" presStyleCnt="0"/>
      <dgm:spPr/>
    </dgm:pt>
    <dgm:pt modelId="{4AB01485-0EAC-4570-9680-A833DAB81E11}" type="pres">
      <dgm:prSet presAssocID="{CA9F0F9F-45E0-48F9-AA2B-7BEB36992266}" presName="parentTextArrow" presStyleLbl="node1" presStyleIdx="3" presStyleCnt="4"/>
      <dgm:spPr/>
    </dgm:pt>
  </dgm:ptLst>
  <dgm:cxnLst>
    <dgm:cxn modelId="{89649367-7C80-4284-8678-2FBE0B9618E6}" type="presOf" srcId="{161FABD0-F6BB-40D6-8471-61198FC866CD}" destId="{277814A7-F639-46EE-8F51-624C3C122573}" srcOrd="0" destOrd="0" presId="urn:microsoft.com/office/officeart/2005/8/layout/process4"/>
    <dgm:cxn modelId="{B5AF0D4C-5B41-4598-8890-75A9A1600532}" srcId="{161FABD0-F6BB-40D6-8471-61198FC866CD}" destId="{D3AC81F9-5745-4659-BAD7-A4B95E77F5A9}" srcOrd="1" destOrd="0" parTransId="{963FAC14-F428-4232-85C5-26B4A50D4FE5}" sibTransId="{51C59EA6-1825-490D-9914-F1ECFADF2261}"/>
    <dgm:cxn modelId="{93D6B66E-43E4-4788-932E-964B4FC8A1F5}" type="presOf" srcId="{72CC60F2-A543-4946-BD8B-7C106F493EEE}" destId="{D546BE89-7404-4E0A-9D26-805BD4353AAA}" srcOrd="0" destOrd="0" presId="urn:microsoft.com/office/officeart/2005/8/layout/process4"/>
    <dgm:cxn modelId="{0ADEC793-FA2B-4745-AE6E-B415BBB9A2CB}" srcId="{161FABD0-F6BB-40D6-8471-61198FC866CD}" destId="{CA9F0F9F-45E0-48F9-AA2B-7BEB36992266}" srcOrd="0" destOrd="0" parTransId="{AA4A6B23-3C61-4598-92E3-C07091E33FBC}" sibTransId="{D92518D6-F077-41D7-B11B-70BFD0D25BDD}"/>
    <dgm:cxn modelId="{583D78A6-9BD4-4FBE-99BD-FC3B82E9ED5A}" type="presOf" srcId="{CA9F0F9F-45E0-48F9-AA2B-7BEB36992266}" destId="{4AB01485-0EAC-4570-9680-A833DAB81E11}" srcOrd="0" destOrd="0" presId="urn:microsoft.com/office/officeart/2005/8/layout/process4"/>
    <dgm:cxn modelId="{0B3C61AC-C5DF-4401-A3C5-F014B08D899F}" srcId="{161FABD0-F6BB-40D6-8471-61198FC866CD}" destId="{72CC60F2-A543-4946-BD8B-7C106F493EEE}" srcOrd="2" destOrd="0" parTransId="{7E6A723A-25A8-4AD7-B330-EB4BEF4DF572}" sibTransId="{FF77CF76-7471-460A-B8CB-AF1952C05DBE}"/>
    <dgm:cxn modelId="{06C483C5-D244-43EF-ACFE-20DEEF10AA73}" type="presOf" srcId="{D3AC81F9-5745-4659-BAD7-A4B95E77F5A9}" destId="{13E0C5E1-0CEE-4E2A-BEB7-FB1EC11E8ABC}" srcOrd="0" destOrd="0" presId="urn:microsoft.com/office/officeart/2005/8/layout/process4"/>
    <dgm:cxn modelId="{D79E2FD7-7C95-4F03-ABA7-E29CEDEDEEBD}" type="presOf" srcId="{C1F17B34-73C4-4BC7-B2CD-63D8AF4D3B06}" destId="{F7501ECF-2E2B-443A-B8A2-705B2805C4A9}" srcOrd="0" destOrd="0" presId="urn:microsoft.com/office/officeart/2005/8/layout/process4"/>
    <dgm:cxn modelId="{DB9A47EC-8C41-4C3A-AD72-4E53A1154AB7}" srcId="{161FABD0-F6BB-40D6-8471-61198FC866CD}" destId="{C1F17B34-73C4-4BC7-B2CD-63D8AF4D3B06}" srcOrd="3" destOrd="0" parTransId="{B5520F4E-A638-4957-B09C-530927EE3F45}" sibTransId="{974A3DFC-2B22-4A12-8D41-8D955E7B8413}"/>
    <dgm:cxn modelId="{4830CAB2-8C19-4516-895E-00262ED635EA}" type="presParOf" srcId="{277814A7-F639-46EE-8F51-624C3C122573}" destId="{33A84564-F6EE-444F-8765-3010811DBF2A}" srcOrd="0" destOrd="0" presId="urn:microsoft.com/office/officeart/2005/8/layout/process4"/>
    <dgm:cxn modelId="{4F055528-1388-47A6-AAE9-B5FEAEB9959C}" type="presParOf" srcId="{33A84564-F6EE-444F-8765-3010811DBF2A}" destId="{F7501ECF-2E2B-443A-B8A2-705B2805C4A9}" srcOrd="0" destOrd="0" presId="urn:microsoft.com/office/officeart/2005/8/layout/process4"/>
    <dgm:cxn modelId="{03A27ACE-2C7B-4ED6-A651-FAD03FB23080}" type="presParOf" srcId="{277814A7-F639-46EE-8F51-624C3C122573}" destId="{AD86A0D6-58F1-437A-B84C-E14453207453}" srcOrd="1" destOrd="0" presId="urn:microsoft.com/office/officeart/2005/8/layout/process4"/>
    <dgm:cxn modelId="{CCF2BBAF-7033-42E5-9C6A-D150196198AD}" type="presParOf" srcId="{277814A7-F639-46EE-8F51-624C3C122573}" destId="{4C05727F-DEEA-4EAE-9E6E-6B2CBA8F8B6E}" srcOrd="2" destOrd="0" presId="urn:microsoft.com/office/officeart/2005/8/layout/process4"/>
    <dgm:cxn modelId="{6E458EDD-C894-48DA-9EE8-638DAD71F7E3}" type="presParOf" srcId="{4C05727F-DEEA-4EAE-9E6E-6B2CBA8F8B6E}" destId="{D546BE89-7404-4E0A-9D26-805BD4353AAA}" srcOrd="0" destOrd="0" presId="urn:microsoft.com/office/officeart/2005/8/layout/process4"/>
    <dgm:cxn modelId="{19837A02-584B-4B6B-9BBE-073A137411A7}" type="presParOf" srcId="{277814A7-F639-46EE-8F51-624C3C122573}" destId="{3B0DBCDA-39BB-496C-A65E-DE74877E580E}" srcOrd="3" destOrd="0" presId="urn:microsoft.com/office/officeart/2005/8/layout/process4"/>
    <dgm:cxn modelId="{03AF85CF-BAB7-4933-9246-A4A5A7C3A939}" type="presParOf" srcId="{277814A7-F639-46EE-8F51-624C3C122573}" destId="{4464827F-842C-4325-8827-E84E2CB1AAF6}" srcOrd="4" destOrd="0" presId="urn:microsoft.com/office/officeart/2005/8/layout/process4"/>
    <dgm:cxn modelId="{D57F1426-B6F3-4BA7-8473-34D08598AA5C}" type="presParOf" srcId="{4464827F-842C-4325-8827-E84E2CB1AAF6}" destId="{13E0C5E1-0CEE-4E2A-BEB7-FB1EC11E8ABC}" srcOrd="0" destOrd="0" presId="urn:microsoft.com/office/officeart/2005/8/layout/process4"/>
    <dgm:cxn modelId="{B56E92E9-D212-45B5-AD56-0CC4CA194D86}" type="presParOf" srcId="{277814A7-F639-46EE-8F51-624C3C122573}" destId="{7FCCC4FE-A8C4-457F-9704-84112248172C}" srcOrd="5" destOrd="0" presId="urn:microsoft.com/office/officeart/2005/8/layout/process4"/>
    <dgm:cxn modelId="{ED50773C-9740-4B6D-94EE-200F262F7BB3}" type="presParOf" srcId="{277814A7-F639-46EE-8F51-624C3C122573}" destId="{D60B4EB9-CBB6-4F99-99ED-3F62BB707B67}" srcOrd="6" destOrd="0" presId="urn:microsoft.com/office/officeart/2005/8/layout/process4"/>
    <dgm:cxn modelId="{73A367BF-EBA6-4B02-8124-78FB867D1A5D}" type="presParOf" srcId="{D60B4EB9-CBB6-4F99-99ED-3F62BB707B67}" destId="{4AB01485-0EAC-4570-9680-A833DAB81E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C778B-C893-449F-A894-EDC2D6120410}">
      <dsp:nvSpPr>
        <dsp:cNvPr id="0" name=""/>
        <dsp:cNvSpPr/>
      </dsp:nvSpPr>
      <dsp:spPr>
        <a:xfrm>
          <a:off x="0" y="137158"/>
          <a:ext cx="12099073" cy="23318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200" b="1" kern="1200" dirty="0">
              <a:solidFill>
                <a:schemeClr val="tx1"/>
              </a:solidFill>
            </a:rPr>
            <a:t>Amélioration de l’accès pour atteindre 15% en 2015</a:t>
          </a:r>
          <a:endParaRPr lang="en-US" sz="4400" b="1" kern="1200" noProof="0" dirty="0"/>
        </a:p>
      </dsp:txBody>
      <dsp:txXfrm>
        <a:off x="113831" y="250989"/>
        <a:ext cx="11871411" cy="2104186"/>
      </dsp:txXfrm>
    </dsp:sp>
    <dsp:sp modelId="{0D425425-F6D0-4406-9621-BFABACDCD87D}">
      <dsp:nvSpPr>
        <dsp:cNvPr id="0" name=""/>
        <dsp:cNvSpPr/>
      </dsp:nvSpPr>
      <dsp:spPr>
        <a:xfrm>
          <a:off x="0" y="2650870"/>
          <a:ext cx="12099073" cy="129285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200" b="1" kern="1200" dirty="0">
              <a:solidFill>
                <a:schemeClr val="tx1"/>
              </a:solidFill>
            </a:rPr>
            <a:t>Focus de l’effort public dans les milieux rural et périurbain, en partenariat avec les communautés</a:t>
          </a:r>
          <a:endParaRPr lang="en-US" sz="4400" b="1" kern="1200" noProof="0" dirty="0"/>
        </a:p>
      </dsp:txBody>
      <dsp:txXfrm>
        <a:off x="63112" y="2713982"/>
        <a:ext cx="11972849" cy="1166626"/>
      </dsp:txXfrm>
    </dsp:sp>
    <dsp:sp modelId="{EAA359E1-B6CE-4897-8169-C9DE5CD13AC6}">
      <dsp:nvSpPr>
        <dsp:cNvPr id="0" name=""/>
        <dsp:cNvSpPr/>
      </dsp:nvSpPr>
      <dsp:spPr>
        <a:xfrm>
          <a:off x="0" y="4130920"/>
          <a:ext cx="12099073" cy="12928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200" b="1" kern="1200" dirty="0">
              <a:solidFill>
                <a:schemeClr val="tx1"/>
              </a:solidFill>
            </a:rPr>
            <a:t>Développement de la classe préparatoire dans les écoles primaires</a:t>
          </a:r>
          <a:endParaRPr lang="en-US" sz="4400" b="1" kern="1200" noProof="0" dirty="0"/>
        </a:p>
      </dsp:txBody>
      <dsp:txXfrm>
        <a:off x="63112" y="4194032"/>
        <a:ext cx="11972849" cy="1166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C778B-C893-449F-A894-EDC2D6120410}">
      <dsp:nvSpPr>
        <dsp:cNvPr id="0" name=""/>
        <dsp:cNvSpPr/>
      </dsp:nvSpPr>
      <dsp:spPr>
        <a:xfrm>
          <a:off x="0" y="1804"/>
          <a:ext cx="12099073" cy="26218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200" b="1" kern="1200"/>
            <a:t>Le préscolaire est peu développé en RDC, avec 8 250 écoles accueillant un peu plus de 600 000 élèves, soit 5,7% des enfants de 3 à 5 ans (2019 – 2020)</a:t>
          </a:r>
          <a:endParaRPr lang="en-US" sz="4400" b="1" kern="1200" noProof="0" dirty="0"/>
        </a:p>
      </dsp:txBody>
      <dsp:txXfrm>
        <a:off x="127988" y="129792"/>
        <a:ext cx="11843097" cy="2365870"/>
      </dsp:txXfrm>
    </dsp:sp>
    <dsp:sp modelId="{0D425425-F6D0-4406-9621-BFABACDCD87D}">
      <dsp:nvSpPr>
        <dsp:cNvPr id="0" name=""/>
        <dsp:cNvSpPr/>
      </dsp:nvSpPr>
      <dsp:spPr>
        <a:xfrm>
          <a:off x="0" y="2635085"/>
          <a:ext cx="12099073" cy="1453633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200" b="1" kern="1200"/>
            <a:t>La fréquentation du préscolaire est un phénomène plutôt urbain</a:t>
          </a:r>
          <a:endParaRPr lang="en-US" sz="4400" b="1" kern="1200" noProof="0" dirty="0"/>
        </a:p>
      </dsp:txBody>
      <dsp:txXfrm>
        <a:off x="70961" y="2706046"/>
        <a:ext cx="11957151" cy="1311711"/>
      </dsp:txXfrm>
    </dsp:sp>
    <dsp:sp modelId="{EAA359E1-B6CE-4897-8169-C9DE5CD13AC6}">
      <dsp:nvSpPr>
        <dsp:cNvPr id="0" name=""/>
        <dsp:cNvSpPr/>
      </dsp:nvSpPr>
      <dsp:spPr>
        <a:xfrm>
          <a:off x="0" y="4070010"/>
          <a:ext cx="12099073" cy="145363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3200" b="1" kern="1200"/>
            <a:t>La moitié des écoles sont privées et Les écoles publiques sont financées à 72% par les parents</a:t>
          </a:r>
          <a:endParaRPr lang="en-US" sz="4400" b="1" kern="1200" noProof="0" dirty="0"/>
        </a:p>
      </dsp:txBody>
      <dsp:txXfrm>
        <a:off x="70961" y="4140971"/>
        <a:ext cx="11957151" cy="1311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FDD81-3DD8-4202-B5A8-8C4FC189D1E6}">
      <dsp:nvSpPr>
        <dsp:cNvPr id="0" name=""/>
        <dsp:cNvSpPr/>
      </dsp:nvSpPr>
      <dsp:spPr>
        <a:xfrm>
          <a:off x="0" y="0"/>
          <a:ext cx="10005452" cy="1615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Objectif: Promouvoir la préscolarisation des enfants de 3 à 5 ans à travers l’amélioration de l’offre publique gratuite</a:t>
          </a:r>
          <a:endParaRPr lang="fr-FR" sz="3000" kern="1200" dirty="0"/>
        </a:p>
      </dsp:txBody>
      <dsp:txXfrm>
        <a:off x="47321" y="47321"/>
        <a:ext cx="8262045" cy="1521002"/>
      </dsp:txXfrm>
    </dsp:sp>
    <dsp:sp modelId="{38C4B31C-36BB-434F-B9CD-ED2FA08E5A70}">
      <dsp:nvSpPr>
        <dsp:cNvPr id="0" name=""/>
        <dsp:cNvSpPr/>
      </dsp:nvSpPr>
      <dsp:spPr>
        <a:xfrm>
          <a:off x="882834" y="1884918"/>
          <a:ext cx="10005452" cy="161564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Coût du programme: 11.271.708 USD </a:t>
          </a:r>
          <a:r>
            <a:rPr lang="fr-FR" sz="3000" b="0" kern="1200" dirty="0"/>
            <a:t>(2% du plan global)</a:t>
          </a:r>
        </a:p>
      </dsp:txBody>
      <dsp:txXfrm>
        <a:off x="930155" y="1932239"/>
        <a:ext cx="7977807" cy="1521002"/>
      </dsp:txXfrm>
    </dsp:sp>
    <dsp:sp modelId="{88F1C9B4-DA4D-4374-9109-E0AA5ACDF849}">
      <dsp:nvSpPr>
        <dsp:cNvPr id="0" name=""/>
        <dsp:cNvSpPr/>
      </dsp:nvSpPr>
      <dsp:spPr>
        <a:xfrm>
          <a:off x="1765668" y="3769837"/>
          <a:ext cx="10005452" cy="161564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Accès 50% 		Qualité 7%	Gouvernance 43%</a:t>
          </a:r>
        </a:p>
      </dsp:txBody>
      <dsp:txXfrm>
        <a:off x="1812989" y="3817158"/>
        <a:ext cx="7977807" cy="1521002"/>
      </dsp:txXfrm>
    </dsp:sp>
    <dsp:sp modelId="{D51A624A-4C54-4976-BB2F-A4E848C0E85E}">
      <dsp:nvSpPr>
        <dsp:cNvPr id="0" name=""/>
        <dsp:cNvSpPr/>
      </dsp:nvSpPr>
      <dsp:spPr>
        <a:xfrm>
          <a:off x="8955283" y="1225197"/>
          <a:ext cx="1050168" cy="10501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9191571" y="1225197"/>
        <a:ext cx="577592" cy="790251"/>
      </dsp:txXfrm>
    </dsp:sp>
    <dsp:sp modelId="{FBEFDF5D-ECDE-431F-A246-7AAC59B04D97}">
      <dsp:nvSpPr>
        <dsp:cNvPr id="0" name=""/>
        <dsp:cNvSpPr/>
      </dsp:nvSpPr>
      <dsp:spPr>
        <a:xfrm>
          <a:off x="9838117" y="3099344"/>
          <a:ext cx="1050168" cy="10501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10074405" y="3099344"/>
        <a:ext cx="577592" cy="790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7E9D-A7C8-45B9-A331-52041C9AA9C9}">
      <dsp:nvSpPr>
        <dsp:cNvPr id="0" name=""/>
        <dsp:cNvSpPr/>
      </dsp:nvSpPr>
      <dsp:spPr>
        <a:xfrm rot="16200000">
          <a:off x="-856300" y="857777"/>
          <a:ext cx="5555592" cy="384003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9% des enfants (3 – 5 ans) soit 475.000 bénéficient d’une préscolarisation</a:t>
          </a:r>
          <a:endParaRPr lang="en-US" sz="3200" b="0" kern="1200" noProof="0" dirty="0"/>
        </a:p>
      </dsp:txBody>
      <dsp:txXfrm rot="5400000">
        <a:off x="1478" y="1111117"/>
        <a:ext cx="3840037" cy="3333356"/>
      </dsp:txXfrm>
    </dsp:sp>
    <dsp:sp modelId="{0F95B1A9-C787-4136-8ACB-B7A632CA6025}">
      <dsp:nvSpPr>
        <dsp:cNvPr id="0" name=""/>
        <dsp:cNvSpPr/>
      </dsp:nvSpPr>
      <dsp:spPr>
        <a:xfrm rot="16200000">
          <a:off x="3271740" y="857777"/>
          <a:ext cx="5555592" cy="3840037"/>
        </a:xfrm>
        <a:prstGeom prst="flowChartManualOperati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5.500 enseignants bénéficient d’une formation en pratique de classe</a:t>
          </a:r>
          <a:endParaRPr lang="en-US" sz="2800" kern="1200" noProof="0" dirty="0">
            <a:latin typeface="Calibri" panose="020F0502020204030204"/>
            <a:ea typeface="+mn-ea"/>
            <a:cs typeface="+mn-cs"/>
          </a:endParaRPr>
        </a:p>
      </dsp:txBody>
      <dsp:txXfrm rot="5400000">
        <a:off x="4129518" y="1111117"/>
        <a:ext cx="3840037" cy="3333356"/>
      </dsp:txXfrm>
    </dsp:sp>
    <dsp:sp modelId="{E369D3DD-BF27-4AF1-8A93-62FB054C4082}">
      <dsp:nvSpPr>
        <dsp:cNvPr id="0" name=""/>
        <dsp:cNvSpPr/>
      </dsp:nvSpPr>
      <dsp:spPr>
        <a:xfrm rot="16200000">
          <a:off x="7399781" y="857777"/>
          <a:ext cx="5555592" cy="3840037"/>
        </a:xfrm>
        <a:prstGeom prst="flowChartManualOperati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latin typeface="Calibri" panose="020F0502020204030204"/>
              <a:ea typeface="+mn-ea"/>
              <a:cs typeface="+mn-cs"/>
            </a:rPr>
            <a:t>Elaboration d’un nouveau </a:t>
          </a:r>
          <a:r>
            <a:rPr lang="en-US" sz="2800" kern="1200" noProof="0" dirty="0" err="1">
              <a:latin typeface="Calibri" panose="020F0502020204030204"/>
              <a:ea typeface="+mn-ea"/>
              <a:cs typeface="+mn-cs"/>
            </a:rPr>
            <a:t>programme</a:t>
          </a:r>
          <a:r>
            <a:rPr lang="en-US" sz="2800" kern="1200" noProof="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noProof="0" dirty="0" err="1">
              <a:latin typeface="Calibri" panose="020F0502020204030204"/>
              <a:ea typeface="+mn-ea"/>
              <a:cs typeface="+mn-cs"/>
            </a:rPr>
            <a:t>d’éducation</a:t>
          </a:r>
          <a:r>
            <a:rPr lang="en-US" sz="2800" kern="1200" noProof="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2800" kern="1200" noProof="0" dirty="0" err="1">
              <a:latin typeface="Calibri" panose="020F0502020204030204"/>
              <a:ea typeface="+mn-ea"/>
              <a:cs typeface="+mn-cs"/>
            </a:rPr>
            <a:t>préscolaire</a:t>
          </a:r>
          <a:endParaRPr lang="en-US" sz="2800" kern="1200" noProof="0" dirty="0">
            <a:latin typeface="Calibri" panose="020F0502020204030204"/>
            <a:ea typeface="+mn-ea"/>
            <a:cs typeface="+mn-cs"/>
          </a:endParaRPr>
        </a:p>
      </dsp:txBody>
      <dsp:txXfrm rot="5400000">
        <a:off x="8257559" y="1111117"/>
        <a:ext cx="3840037" cy="3333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C778B-C893-449F-A894-EDC2D6120410}">
      <dsp:nvSpPr>
        <dsp:cNvPr id="0" name=""/>
        <dsp:cNvSpPr/>
      </dsp:nvSpPr>
      <dsp:spPr>
        <a:xfrm>
          <a:off x="0" y="676978"/>
          <a:ext cx="12099073" cy="1292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Appui à la fête du préscolaire</a:t>
          </a:r>
          <a:endParaRPr lang="en-US" sz="4400" b="1" kern="1200" noProof="0" dirty="0"/>
        </a:p>
      </dsp:txBody>
      <dsp:txXfrm>
        <a:off x="63112" y="740090"/>
        <a:ext cx="11972849" cy="1166626"/>
      </dsp:txXfrm>
    </dsp:sp>
    <dsp:sp modelId="{82682D3D-119C-46C9-8E28-5A453B2625FF}">
      <dsp:nvSpPr>
        <dsp:cNvPr id="0" name=""/>
        <dsp:cNvSpPr/>
      </dsp:nvSpPr>
      <dsp:spPr>
        <a:xfrm>
          <a:off x="0" y="2131371"/>
          <a:ext cx="12099073" cy="129285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0" kern="1200" noProof="0" dirty="0"/>
            <a:t>Elaboration de plans d’actions opérationnels intégrant le préscolaire dans 7 provinces en RDC </a:t>
          </a:r>
          <a:endParaRPr lang="en-US" sz="3200" b="0" kern="1200" noProof="0" dirty="0"/>
        </a:p>
      </dsp:txBody>
      <dsp:txXfrm>
        <a:off x="63112" y="2194483"/>
        <a:ext cx="11972849" cy="1166626"/>
      </dsp:txXfrm>
    </dsp:sp>
    <dsp:sp modelId="{4ADE95FC-F0B4-4E01-807B-4329C09DF730}">
      <dsp:nvSpPr>
        <dsp:cNvPr id="0" name=""/>
        <dsp:cNvSpPr/>
      </dsp:nvSpPr>
      <dsp:spPr>
        <a:xfrm>
          <a:off x="0" y="3611421"/>
          <a:ext cx="12099073" cy="129285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0" kern="1200" dirty="0"/>
            <a:t>275 OSC de 4 provinces font des recommandations fortes pour une transformation du système éducatif en RDC incluant le préscolaire</a:t>
          </a:r>
          <a:endParaRPr lang="en-US" sz="3200" b="0" kern="1200" noProof="0" dirty="0"/>
        </a:p>
      </dsp:txBody>
      <dsp:txXfrm>
        <a:off x="63112" y="3674533"/>
        <a:ext cx="11972849" cy="1166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DC27-1010-4978-9710-E528E471BFA0}">
      <dsp:nvSpPr>
        <dsp:cNvPr id="0" name=""/>
        <dsp:cNvSpPr/>
      </dsp:nvSpPr>
      <dsp:spPr>
        <a:xfrm>
          <a:off x="4401390" y="2013480"/>
          <a:ext cx="249233" cy="312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723"/>
              </a:lnTo>
              <a:lnTo>
                <a:pt x="249233" y="31237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FB293-511D-4D18-B0B6-50E94057718A}">
      <dsp:nvSpPr>
        <dsp:cNvPr id="0" name=""/>
        <dsp:cNvSpPr/>
      </dsp:nvSpPr>
      <dsp:spPr>
        <a:xfrm>
          <a:off x="4401390" y="2013480"/>
          <a:ext cx="249233" cy="194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019"/>
              </a:lnTo>
              <a:lnTo>
                <a:pt x="249233" y="19440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8343D-4564-4952-B7C7-B02F515CE9E2}">
      <dsp:nvSpPr>
        <dsp:cNvPr id="0" name=""/>
        <dsp:cNvSpPr/>
      </dsp:nvSpPr>
      <dsp:spPr>
        <a:xfrm>
          <a:off x="4401390" y="2013480"/>
          <a:ext cx="249233" cy="7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315"/>
              </a:lnTo>
              <a:lnTo>
                <a:pt x="249233" y="764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B1C1E-C417-4FDC-9394-9E9D5DB05B9A}">
      <dsp:nvSpPr>
        <dsp:cNvPr id="0" name=""/>
        <dsp:cNvSpPr/>
      </dsp:nvSpPr>
      <dsp:spPr>
        <a:xfrm>
          <a:off x="5020292" y="833776"/>
          <a:ext cx="91440" cy="348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9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2B5B0-58CD-48ED-91E3-B93488F01F93}">
      <dsp:nvSpPr>
        <dsp:cNvPr id="0" name=""/>
        <dsp:cNvSpPr/>
      </dsp:nvSpPr>
      <dsp:spPr>
        <a:xfrm>
          <a:off x="4235234" y="2999"/>
          <a:ext cx="1661554" cy="830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Groupe Thématique Education (</a:t>
          </a:r>
          <a:r>
            <a:rPr lang="en-US" sz="1800" b="0" kern="1200" noProof="0" dirty="0"/>
            <a:t>GTE)</a:t>
          </a:r>
        </a:p>
      </dsp:txBody>
      <dsp:txXfrm>
        <a:off x="4235234" y="2999"/>
        <a:ext cx="1661554" cy="830777"/>
      </dsp:txXfrm>
    </dsp:sp>
    <dsp:sp modelId="{F3DDBE64-EA07-4FB6-B77A-EF41EE32122B}">
      <dsp:nvSpPr>
        <dsp:cNvPr id="0" name=""/>
        <dsp:cNvSpPr/>
      </dsp:nvSpPr>
      <dsp:spPr>
        <a:xfrm>
          <a:off x="4235234" y="1182703"/>
          <a:ext cx="1661554" cy="830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Comité de Concertation Sectoriel (</a:t>
          </a:r>
          <a:r>
            <a:rPr lang="en-US" sz="1800" b="0" kern="1200" noProof="0" dirty="0"/>
            <a:t>CCS)</a:t>
          </a:r>
        </a:p>
      </dsp:txBody>
      <dsp:txXfrm>
        <a:off x="4235234" y="1182703"/>
        <a:ext cx="1661554" cy="830777"/>
      </dsp:txXfrm>
    </dsp:sp>
    <dsp:sp modelId="{6F200A18-24A3-405E-A307-FAF191ECED7F}">
      <dsp:nvSpPr>
        <dsp:cNvPr id="0" name=""/>
        <dsp:cNvSpPr/>
      </dsp:nvSpPr>
      <dsp:spPr>
        <a:xfrm>
          <a:off x="4650623" y="2362407"/>
          <a:ext cx="3139275" cy="8307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Comité de Concertation Thématique (CTT) </a:t>
          </a:r>
          <a:endParaRPr lang="en-US" sz="1800" b="0" kern="1200" noProof="0" dirty="0"/>
        </a:p>
      </dsp:txBody>
      <dsp:txXfrm>
        <a:off x="4650623" y="2362407"/>
        <a:ext cx="3139275" cy="830777"/>
      </dsp:txXfrm>
    </dsp:sp>
    <dsp:sp modelId="{80098276-CFC7-4AC7-969E-ED45E1EA00B2}">
      <dsp:nvSpPr>
        <dsp:cNvPr id="0" name=""/>
        <dsp:cNvSpPr/>
      </dsp:nvSpPr>
      <dsp:spPr>
        <a:xfrm>
          <a:off x="4650623" y="3542111"/>
          <a:ext cx="3131947" cy="8307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 err="1"/>
            <a:t>Comités</a:t>
          </a:r>
          <a:r>
            <a:rPr lang="en-US" sz="1800" b="0" kern="1200" noProof="0" dirty="0"/>
            <a:t> techniques </a:t>
          </a:r>
          <a:r>
            <a:rPr lang="en-US" sz="1800" b="0" kern="1200" noProof="0" dirty="0" err="1"/>
            <a:t>provinciaux</a:t>
          </a:r>
          <a:r>
            <a:rPr lang="en-US" sz="1800" b="0" kern="1200" noProof="0" dirty="0"/>
            <a:t> (CTP)</a:t>
          </a:r>
        </a:p>
      </dsp:txBody>
      <dsp:txXfrm>
        <a:off x="4650623" y="3542111"/>
        <a:ext cx="3131947" cy="830777"/>
      </dsp:txXfrm>
    </dsp:sp>
    <dsp:sp modelId="{4E347EA5-EA8E-4A92-9FC4-06FCE32E9795}">
      <dsp:nvSpPr>
        <dsp:cNvPr id="0" name=""/>
        <dsp:cNvSpPr/>
      </dsp:nvSpPr>
      <dsp:spPr>
        <a:xfrm>
          <a:off x="4650623" y="4721815"/>
          <a:ext cx="3213214" cy="8307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Groupe technique de Travail (GTT) </a:t>
          </a:r>
          <a:endParaRPr lang="en-US" sz="1800" b="0" kern="1200" noProof="0" dirty="0"/>
        </a:p>
      </dsp:txBody>
      <dsp:txXfrm>
        <a:off x="4650623" y="4721815"/>
        <a:ext cx="3213214" cy="8307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01ECF-2E2B-443A-B8A2-705B2805C4A9}">
      <dsp:nvSpPr>
        <dsp:cNvPr id="0" name=""/>
        <dsp:cNvSpPr/>
      </dsp:nvSpPr>
      <dsp:spPr>
        <a:xfrm>
          <a:off x="0" y="4556789"/>
          <a:ext cx="12099073" cy="9969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400" b="1" kern="1200" dirty="0">
              <a:latin typeface="Times New Roman" pitchFamily="18" charset="0"/>
              <a:ea typeface="+mn-ea"/>
              <a:cs typeface="Times New Roman" pitchFamily="18" charset="0"/>
            </a:rPr>
            <a:t>Elaboration de la stratégie d’éducation en situation d’urgence</a:t>
          </a:r>
        </a:p>
      </dsp:txBody>
      <dsp:txXfrm>
        <a:off x="0" y="4556789"/>
        <a:ext cx="12099073" cy="996914"/>
      </dsp:txXfrm>
    </dsp:sp>
    <dsp:sp modelId="{D546BE89-7404-4E0A-9D26-805BD4353AAA}">
      <dsp:nvSpPr>
        <dsp:cNvPr id="0" name=""/>
        <dsp:cNvSpPr/>
      </dsp:nvSpPr>
      <dsp:spPr>
        <a:xfrm rot="10800000">
          <a:off x="0" y="3038489"/>
          <a:ext cx="12099073" cy="1533253"/>
        </a:xfrm>
        <a:prstGeom prst="upArrowCallou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400" b="1" kern="1200" dirty="0"/>
            <a:t>Cartographie des interventions (GIBEF)</a:t>
          </a:r>
          <a:endParaRPr lang="fr-FR" sz="2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0" y="3038489"/>
        <a:ext cx="12099073" cy="996262"/>
      </dsp:txXfrm>
    </dsp:sp>
    <dsp:sp modelId="{13E0C5E1-0CEE-4E2A-BEB7-FB1EC11E8ABC}">
      <dsp:nvSpPr>
        <dsp:cNvPr id="0" name=""/>
        <dsp:cNvSpPr/>
      </dsp:nvSpPr>
      <dsp:spPr>
        <a:xfrm rot="10800000">
          <a:off x="0" y="1520188"/>
          <a:ext cx="12099073" cy="1533253"/>
        </a:xfrm>
        <a:prstGeom prst="upArrowCallou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 noProof="0" dirty="0">
              <a:latin typeface="Times New Roman" pitchFamily="18" charset="0"/>
              <a:ea typeface="+mn-ea"/>
              <a:cs typeface="Times New Roman" pitchFamily="18" charset="0"/>
            </a:rPr>
            <a:t>Elaboration d’un nouveau plan </a:t>
          </a:r>
          <a:r>
            <a:rPr lang="en-US" sz="2400" b="1" kern="1200" noProof="0" dirty="0" err="1">
              <a:latin typeface="Times New Roman" pitchFamily="18" charset="0"/>
              <a:ea typeface="+mn-ea"/>
              <a:cs typeface="Times New Roman" pitchFamily="18" charset="0"/>
            </a:rPr>
            <a:t>intérimaire</a:t>
          </a:r>
          <a:r>
            <a:rPr lang="en-US" sz="2400" b="1" kern="1200" noProof="0" dirty="0">
              <a:latin typeface="Times New Roman" pitchFamily="18" charset="0"/>
              <a:ea typeface="+mn-ea"/>
              <a:cs typeface="Times New Roman" pitchFamily="18" charset="0"/>
            </a:rPr>
            <a:t> de </a:t>
          </a:r>
          <a:r>
            <a:rPr lang="en-US" sz="2400" b="1" kern="1200" noProof="0" dirty="0" err="1">
              <a:latin typeface="Times New Roman" pitchFamily="18" charset="0"/>
              <a:ea typeface="+mn-ea"/>
              <a:cs typeface="Times New Roman" pitchFamily="18" charset="0"/>
            </a:rPr>
            <a:t>l’éducation</a:t>
          </a:r>
          <a:r>
            <a:rPr lang="en-US" sz="2400" b="1" kern="1200" noProof="0" dirty="0">
              <a:latin typeface="Times New Roman" pitchFamily="18" charset="0"/>
              <a:ea typeface="+mn-ea"/>
              <a:cs typeface="Times New Roman" pitchFamily="18" charset="0"/>
            </a:rPr>
            <a:t> (2026 – 2030)</a:t>
          </a:r>
        </a:p>
      </dsp:txBody>
      <dsp:txXfrm rot="10800000">
        <a:off x="0" y="1520188"/>
        <a:ext cx="12099073" cy="996262"/>
      </dsp:txXfrm>
    </dsp:sp>
    <dsp:sp modelId="{4AB01485-0EAC-4570-9680-A833DAB81E11}">
      <dsp:nvSpPr>
        <dsp:cNvPr id="0" name=""/>
        <dsp:cNvSpPr/>
      </dsp:nvSpPr>
      <dsp:spPr>
        <a:xfrm rot="10800000">
          <a:off x="0" y="1888"/>
          <a:ext cx="12099073" cy="1533253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400" b="1" kern="1200" dirty="0">
              <a:latin typeface="Calibri" panose="020F0502020204030204"/>
              <a:ea typeface="+mn-ea"/>
              <a:cs typeface="+mn-cs"/>
            </a:rPr>
            <a:t>Amélioration de la collecte </a:t>
          </a:r>
          <a:r>
            <a:rPr lang="fr-FR" sz="2400" b="1" kern="1200" dirty="0"/>
            <a:t>et publication régulière des données statistiques</a:t>
          </a:r>
          <a:endParaRPr lang="en-US" sz="2400" b="1" kern="1200" noProof="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0" y="1888"/>
        <a:ext cx="12099073" cy="996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3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B637B1-A9C8-4913-8C41-59CF46A14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11396"/>
            <a:ext cx="12192000" cy="424660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ON THE ICON TO ADD AN IMAGE. THIS IS A TITLE SLIDE, DO NOT USE THIS SLIDE TO WRITE CONTENT. ONLY THE TITLE &amp; IMAGE.</a:t>
            </a:r>
          </a:p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1"/>
            <a:ext cx="12192000" cy="2611395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0FB8C72-A5B3-C344-8A62-E2A33C7DE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9" y="342534"/>
            <a:ext cx="3146891" cy="6630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4619DD-8B4E-7243-957B-1EC9B35FE6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8" y="1289263"/>
            <a:ext cx="11179351" cy="488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2775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515970-91CA-6B4D-B180-DE6643E0B3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007988"/>
            <a:ext cx="11179350" cy="397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223870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9" y="959562"/>
            <a:ext cx="11350208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6" name="Picture 1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2248201-D362-984B-BC18-2B54108F7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D7C7795-EF47-B14D-B4F3-FC4BA3472C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9" y="6325920"/>
            <a:ext cx="1032042" cy="5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50A1948-64A3-0C48-91AF-52FD471AB7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4" y="6319795"/>
            <a:ext cx="1028459" cy="566072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93AC9C2F-8A0F-5D40-A018-E68C0E78C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0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BF81A2E-E25D-8F45-9432-4BD9B606C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4" y="6319795"/>
            <a:ext cx="1028459" cy="566072"/>
          </a:xfrm>
          <a:prstGeom prst="rect">
            <a:avLst/>
          </a:prstGeom>
        </p:spPr>
      </p:pic>
      <p:pic>
        <p:nvPicPr>
          <p:cNvPr id="16" name="Picture 1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7D17E8A-80A9-1E4A-9E55-395ED5CD0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5" name="Picture 2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DB058DD-B371-1E40-A73A-9911848AA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60AC419-A23D-5445-9EC9-564D4DB88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4" y="6319795"/>
            <a:ext cx="1028459" cy="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B5FF478-EA1E-4045-BACD-49E539095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4002843-1214-734F-B80F-A95C4536B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14" y="6319795"/>
            <a:ext cx="1028459" cy="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2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2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5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7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6" r:id="rId13"/>
    <p:sldLayoutId id="2147483789" r:id="rId14"/>
    <p:sldLayoutId id="2147483782" r:id="rId15"/>
    <p:sldLayoutId id="2147483781" r:id="rId16"/>
    <p:sldLayoutId id="21474837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357375-EFA5-EC4D-B1B6-80F5F6D51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3574" y="893194"/>
            <a:ext cx="9336214" cy="19222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br>
              <a:rPr lang="fr-FR" b="0" dirty="0">
                <a:solidFill>
                  <a:srgbClr val="FFFF00"/>
                </a:solidFill>
              </a:rPr>
            </a:br>
            <a:r>
              <a:rPr lang="fr-FR" i="1" dirty="0">
                <a:solidFill>
                  <a:srgbClr val="FFC000"/>
                </a:solidFill>
              </a:rPr>
              <a:t>Partage d’expériences et explication du fonctionnement du  LEG en RDC</a:t>
            </a:r>
            <a:br>
              <a:rPr lang="fr-FR" b="0" dirty="0">
                <a:solidFill>
                  <a:srgbClr val="FFFF00"/>
                </a:solidFill>
              </a:rPr>
            </a:br>
            <a:r>
              <a:rPr lang="fr-FR" b="0" dirty="0">
                <a:solidFill>
                  <a:srgbClr val="FFFF00"/>
                </a:solidFill>
              </a:rPr>
              <a:t>	</a:t>
            </a:r>
            <a:br>
              <a:rPr lang="fr-FR" b="0" dirty="0">
                <a:solidFill>
                  <a:srgbClr val="FFFF00"/>
                </a:solidFill>
              </a:rPr>
            </a:br>
            <a:br>
              <a:rPr lang="fr-FR" dirty="0">
                <a:solidFill>
                  <a:srgbClr val="FFFF00"/>
                </a:solidFill>
              </a:rPr>
            </a:br>
            <a:endParaRPr lang="en-US" sz="3000" kern="1200" dirty="0">
              <a:solidFill>
                <a:srgbClr val="FFFF00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7DF793-1E8B-31F5-483F-90D50FAF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41834"/>
            <a:ext cx="12191999" cy="51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5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3369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Préscolaire dans la SSEF (2016 – 2025)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BUREAU DE KINSHASA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68005777"/>
              </p:ext>
            </p:extLst>
          </p:nvPr>
        </p:nvGraphicFramePr>
        <p:xfrm>
          <a:off x="0" y="733696"/>
          <a:ext cx="12099073" cy="55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97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308E4-C7FA-2989-73AD-E80C1CEEE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86E4-7272-0A90-2E22-B87ABF61D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3369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Préscolaire dans le RESEN (2022)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6A4E9-8EBA-607E-F96E-44151CBFDB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BUREAU DE KINSHASA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5E3CEC2-A89C-C615-E339-458EC81AA9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762532"/>
              </p:ext>
            </p:extLst>
          </p:nvPr>
        </p:nvGraphicFramePr>
        <p:xfrm>
          <a:off x="0" y="733696"/>
          <a:ext cx="12099073" cy="55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44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Plan de travail budgétisé annuel (2024 – 2025)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98EC429F-BD76-A077-82BE-07F784003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074339"/>
              </p:ext>
            </p:extLst>
          </p:nvPr>
        </p:nvGraphicFramePr>
        <p:xfrm>
          <a:off x="420878" y="959562"/>
          <a:ext cx="11771121" cy="538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13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3369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kern="100" dirty="0"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Résultats attendus en 2025</a:t>
            </a:r>
            <a:endParaRPr lang="fr-FR" sz="3600" b="1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BUREAU DE KINSHASA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35711488"/>
              </p:ext>
            </p:extLst>
          </p:nvPr>
        </p:nvGraphicFramePr>
        <p:xfrm>
          <a:off x="0" y="733696"/>
          <a:ext cx="12099073" cy="55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58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302"/>
            <a:ext cx="12192000" cy="73369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APPUI AU PRESCOLAIRE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BUREAU DE KINSHASA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92550870"/>
              </p:ext>
            </p:extLst>
          </p:nvPr>
        </p:nvGraphicFramePr>
        <p:xfrm>
          <a:off x="0" y="733696"/>
          <a:ext cx="12099073" cy="55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09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3369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COORDINATION DU SYSTÈME EDUCATIF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BUREAU DE KINSHASA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47926223"/>
              </p:ext>
            </p:extLst>
          </p:nvPr>
        </p:nvGraphicFramePr>
        <p:xfrm>
          <a:off x="0" y="733696"/>
          <a:ext cx="12099073" cy="55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AD46376-3A16-4F8D-B922-50911EC00EAA}"/>
              </a:ext>
            </a:extLst>
          </p:cNvPr>
          <p:cNvSpPr/>
          <p:nvPr/>
        </p:nvSpPr>
        <p:spPr>
          <a:xfrm>
            <a:off x="1300480" y="1361440"/>
            <a:ext cx="1971040" cy="4622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Secrétariat d’Appui et de Coordination du Secteur de l’Education (SPACE) qui travaille sur la facilitation et l’animation du dialogue sectoriel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11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3369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PERSPECTIVES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BUREAU DE KINSHASA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0129040"/>
              </p:ext>
            </p:extLst>
          </p:nvPr>
        </p:nvGraphicFramePr>
        <p:xfrm>
          <a:off x="0" y="733696"/>
          <a:ext cx="12099073" cy="55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16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4D110-D1FA-C9B2-3F87-4EC83D486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4BDAB0-AB50-B755-FF1C-8FC5E505D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739F52-F1CA-97F6-3E1C-3B6345A0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85"/>
            <a:ext cx="12191999" cy="7908643"/>
          </a:xfrm>
          <a:prstGeom prst="rect">
            <a:avLst/>
          </a:prstGeom>
        </p:spPr>
      </p:pic>
      <p:pic>
        <p:nvPicPr>
          <p:cNvPr id="6" name="Picture 2" descr="Merci">
            <a:extLst>
              <a:ext uri="{FF2B5EF4-FFF2-40B4-BE49-F238E27FC236}">
                <a16:creationId xmlns:a16="http://schemas.microsoft.com/office/drawing/2014/main" id="{0EC91EED-6444-A489-0757-B27142A3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77" y="4352924"/>
            <a:ext cx="4429126" cy="17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807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0D6DE5FA9524897426906B96A7CDD" ma:contentTypeVersion="4" ma:contentTypeDescription="Create a new document." ma:contentTypeScope="" ma:versionID="20fb6065b640364a33aafbca1bd89df7">
  <xsd:schema xmlns:xsd="http://www.w3.org/2001/XMLSchema" xmlns:xs="http://www.w3.org/2001/XMLSchema" xmlns:p="http://schemas.microsoft.com/office/2006/metadata/properties" xmlns:ns2="3ec64710-979e-45f3-964b-bdd369ecc229" xmlns:ns3="a2f7233b-b0e0-462c-8bd5-878307e9c7df" targetNamespace="http://schemas.microsoft.com/office/2006/metadata/properties" ma:root="true" ma:fieldsID="6cfbb3a12c1e2ec72e13096bb37a87b0" ns2:_="" ns3:_="">
    <xsd:import namespace="3ec64710-979e-45f3-964b-bdd369ecc229"/>
    <xsd:import namespace="a2f7233b-b0e0-462c-8bd5-878307e9c7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7233b-b0e0-462c-8bd5-878307e9c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c64710-979e-45f3-964b-bdd369ecc229">UNESCOED-409436720-24</_dlc_DocId>
    <_dlc_DocIdUrl xmlns="3ec64710-979e-45f3-964b-bdd369ecc229">
      <Url>https://unesco.sharepoint.com/sites/ed/_layouts/15/DocIdRedir.aspx?ID=UNESCOED-409436720-24</Url>
      <Description>UNESCOED-409436720-24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E406-5CE8-4B4E-9BF5-EF2EF5D4C42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9F93B34-6BF0-401C-B9A1-2D0C1EA91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a2f7233b-b0e0-462c-8bd5-878307e9c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62075-B3C9-4A3A-AE06-3BDCC332E1EB}">
  <ds:schemaRefs>
    <ds:schemaRef ds:uri="3ec64710-979e-45f3-964b-bdd369ecc229"/>
    <ds:schemaRef ds:uri="http://schemas.microsoft.com/office/2006/documentManagement/types"/>
    <ds:schemaRef ds:uri="a2f7233b-b0e0-462c-8bd5-878307e9c7d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4340</TotalTime>
  <Words>372</Words>
  <Application>Microsoft Office PowerPoint</Application>
  <PresentationFormat>Grand écran</PresentationFormat>
  <Paragraphs>39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 Partage d’expériences et explication du fonctionnement du  LEG en RDC    </vt:lpstr>
      <vt:lpstr>Préscolaire dans la SSEF (2016 – 2025)</vt:lpstr>
      <vt:lpstr>Préscolaire dans le RESEN (2022)</vt:lpstr>
      <vt:lpstr>Plan de travail budgétisé annuel (2024 – 2025)</vt:lpstr>
      <vt:lpstr>Résultats attendus en 2025</vt:lpstr>
      <vt:lpstr>APPUI AU PRESCOLAIRE</vt:lpstr>
      <vt:lpstr>COORDINATION DU SYSTÈME EDUCATIF</vt:lpstr>
      <vt:lpstr>PERSPECTIVES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Rottger, Nina</cp:lastModifiedBy>
  <cp:revision>298</cp:revision>
  <dcterms:created xsi:type="dcterms:W3CDTF">2019-03-22T15:49:46Z</dcterms:created>
  <dcterms:modified xsi:type="dcterms:W3CDTF">2025-03-18T16:47:18Z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0x010100B000D6DE5FA9524897426906B96A7CDD</vt:lpwstr>
  </property>
  <property fmtid="{D5CDD505-2E9C-101B-9397-08002B2CF9AE}" pid="3" name="_dlc_DocIdItemGuid">
    <vt:lpwstr>8874ce56-e426-4a13-bb24-1e8e8fcc21bf</vt:lpwstr>
  </property>
</Properties>
</file>